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5" r:id="rId2"/>
  </p:sldMasterIdLst>
  <p:notesMasterIdLst>
    <p:notesMasterId r:id="rId4"/>
  </p:notesMasterIdLst>
  <p:sldIdLst>
    <p:sldId id="256" r:id="rId3"/>
  </p:sldIdLst>
  <p:sldSz cx="12192000" cy="6858000"/>
  <p:notesSz cx="69850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9" autoAdjust="0"/>
    <p:restoredTop sz="94434" autoAdjust="0"/>
  </p:normalViewPr>
  <p:slideViewPr>
    <p:cSldViewPr snapToGrid="0">
      <p:cViewPr varScale="1">
        <p:scale>
          <a:sx n="109" d="100"/>
          <a:sy n="109" d="100"/>
        </p:scale>
        <p:origin x="61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8E3AA-BEA3-4CC6-AFE0-0484683C48B8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378719-0F25-40CB-B48F-2F671A6820E6}">
      <dgm:prSet phldrT="[Text]" custT="1"/>
      <dgm:spPr/>
      <dgm:t>
        <a:bodyPr/>
        <a:lstStyle/>
        <a:p>
          <a:r>
            <a:rPr lang="en-US" sz="900" dirty="0" smtClean="0"/>
            <a:t>Executive Director</a:t>
          </a:r>
          <a:endParaRPr lang="en-US" sz="900" dirty="0"/>
        </a:p>
      </dgm:t>
    </dgm:pt>
    <dgm:pt modelId="{912824AB-44B5-4393-9189-10FD87B7D2C6}" type="parTrans" cxnId="{A30D99F0-12C1-47BC-9E7F-157D991C72FB}">
      <dgm:prSet/>
      <dgm:spPr/>
      <dgm:t>
        <a:bodyPr/>
        <a:lstStyle/>
        <a:p>
          <a:endParaRPr lang="en-US"/>
        </a:p>
      </dgm:t>
    </dgm:pt>
    <dgm:pt modelId="{C7EFA7FD-A817-4E60-BD07-0627A3B985D9}" type="sibTrans" cxnId="{A30D99F0-12C1-47BC-9E7F-157D991C72FB}">
      <dgm:prSet custT="1"/>
      <dgm:spPr/>
      <dgm:t>
        <a:bodyPr/>
        <a:lstStyle/>
        <a:p>
          <a:pPr algn="ctr"/>
          <a:r>
            <a:rPr lang="en-US" sz="800" dirty="0" smtClean="0"/>
            <a:t>Jan Christiansen</a:t>
          </a:r>
          <a:endParaRPr lang="en-US" sz="800" dirty="0"/>
        </a:p>
      </dgm:t>
    </dgm:pt>
    <dgm:pt modelId="{D2249F99-CBA2-49B0-9E24-01EA237C725E}">
      <dgm:prSet phldrT="[Text]" custT="1"/>
      <dgm:spPr/>
      <dgm:t>
        <a:bodyPr/>
        <a:lstStyle/>
        <a:p>
          <a:r>
            <a:rPr lang="en-US" sz="900" dirty="0" smtClean="0"/>
            <a:t>Board of Directors</a:t>
          </a:r>
          <a:endParaRPr lang="en-US" sz="900" dirty="0"/>
        </a:p>
      </dgm:t>
    </dgm:pt>
    <dgm:pt modelId="{ABB13AA9-A423-4FAB-AAC1-15B09ECAD8E5}" type="parTrans" cxnId="{02C0463A-B9AF-4BF1-BCCF-7F12DC69683E}">
      <dgm:prSet/>
      <dgm:spPr/>
      <dgm:t>
        <a:bodyPr/>
        <a:lstStyle/>
        <a:p>
          <a:endParaRPr lang="en-US"/>
        </a:p>
      </dgm:t>
    </dgm:pt>
    <dgm:pt modelId="{AF08C694-2072-48FC-864E-3A17C67AAC95}" type="sibTrans" cxnId="{02C0463A-B9AF-4BF1-BCCF-7F12DC69683E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0E683921-6759-41FF-A38C-EAE12CD38D5C}">
      <dgm:prSet phldrT="[Text]" custT="1"/>
      <dgm:spPr/>
      <dgm:t>
        <a:bodyPr/>
        <a:lstStyle/>
        <a:p>
          <a:r>
            <a:rPr lang="en-US" sz="900" dirty="0" smtClean="0"/>
            <a:t>Operations Manager</a:t>
          </a:r>
          <a:endParaRPr lang="en-US" sz="900" dirty="0"/>
        </a:p>
      </dgm:t>
    </dgm:pt>
    <dgm:pt modelId="{5D760D85-59DC-4109-8A25-C3BD35E80961}" type="parTrans" cxnId="{C4F16B9B-8A53-4C3A-8F1E-70390C3BECC2}">
      <dgm:prSet/>
      <dgm:spPr/>
      <dgm:t>
        <a:bodyPr/>
        <a:lstStyle/>
        <a:p>
          <a:endParaRPr lang="en-US"/>
        </a:p>
      </dgm:t>
    </dgm:pt>
    <dgm:pt modelId="{1F9E5D4F-B518-4C23-BC0A-AE251960A747}" type="sibTrans" cxnId="{C4F16B9B-8A53-4C3A-8F1E-70390C3BECC2}">
      <dgm:prSet custT="1"/>
      <dgm:spPr/>
      <dgm:t>
        <a:bodyPr/>
        <a:lstStyle/>
        <a:p>
          <a:pPr algn="ctr"/>
          <a:r>
            <a:rPr lang="en-US" sz="800" dirty="0" smtClean="0"/>
            <a:t>Deborah Monley</a:t>
          </a:r>
          <a:endParaRPr lang="en-US" sz="800" dirty="0"/>
        </a:p>
      </dgm:t>
    </dgm:pt>
    <dgm:pt modelId="{A5D93038-6565-4015-828B-520342052467}">
      <dgm:prSet phldrT="[Text]" custT="1"/>
      <dgm:spPr/>
      <dgm:t>
        <a:bodyPr/>
        <a:lstStyle/>
        <a:p>
          <a:r>
            <a:rPr lang="en-US" sz="900" dirty="0" smtClean="0"/>
            <a:t>Finance</a:t>
          </a:r>
        </a:p>
        <a:p>
          <a:r>
            <a:rPr lang="en-US" sz="900" dirty="0" smtClean="0"/>
            <a:t>(Contract)</a:t>
          </a:r>
          <a:endParaRPr lang="en-US" sz="900" dirty="0"/>
        </a:p>
      </dgm:t>
    </dgm:pt>
    <dgm:pt modelId="{5C95AFFD-09EB-4EAF-A6EA-D807C62370C1}" type="parTrans" cxnId="{386748BD-E3A7-43E9-AF03-E397756CF75C}">
      <dgm:prSet/>
      <dgm:spPr/>
      <dgm:t>
        <a:bodyPr/>
        <a:lstStyle/>
        <a:p>
          <a:endParaRPr lang="en-US"/>
        </a:p>
      </dgm:t>
    </dgm:pt>
    <dgm:pt modelId="{36E5C08E-AA5B-4FD3-A059-B11F17380117}" type="sibTrans" cxnId="{386748BD-E3A7-43E9-AF03-E397756CF75C}">
      <dgm:prSet custT="1"/>
      <dgm:spPr/>
      <dgm:t>
        <a:bodyPr/>
        <a:lstStyle/>
        <a:p>
          <a:pPr algn="ctr"/>
          <a:r>
            <a:rPr lang="en-US" sz="800" dirty="0" smtClean="0"/>
            <a:t>KAP Accounting</a:t>
          </a:r>
          <a:endParaRPr lang="en-US" sz="800" dirty="0"/>
        </a:p>
      </dgm:t>
    </dgm:pt>
    <dgm:pt modelId="{396581CA-458E-4487-ACFB-8D7A493F936C}">
      <dgm:prSet phldrT="[Text]" custT="1"/>
      <dgm:spPr/>
      <dgm:t>
        <a:bodyPr/>
        <a:lstStyle/>
        <a:p>
          <a:r>
            <a:rPr lang="en-US" sz="900" dirty="0" smtClean="0"/>
            <a:t>Associate Director</a:t>
          </a:r>
          <a:endParaRPr lang="en-US" sz="900" dirty="0"/>
        </a:p>
      </dgm:t>
    </dgm:pt>
    <dgm:pt modelId="{20652E7E-E34E-47D7-8D8D-C6372C5D5E6E}" type="parTrans" cxnId="{EEBD1D7E-E981-4AF4-A23A-704A1A5C023A}">
      <dgm:prSet/>
      <dgm:spPr/>
      <dgm:t>
        <a:bodyPr/>
        <a:lstStyle/>
        <a:p>
          <a:endParaRPr lang="en-US"/>
        </a:p>
      </dgm:t>
    </dgm:pt>
    <dgm:pt modelId="{18BE39B3-296E-4621-87C2-6EBCE8B58D01}" type="sibTrans" cxnId="{EEBD1D7E-E981-4AF4-A23A-704A1A5C023A}">
      <dgm:prSet custT="1"/>
      <dgm:spPr/>
      <dgm:t>
        <a:bodyPr/>
        <a:lstStyle/>
        <a:p>
          <a:pPr algn="ctr"/>
          <a:r>
            <a:rPr lang="en-US" sz="850" dirty="0" smtClean="0"/>
            <a:t>Christy Showalter </a:t>
          </a:r>
          <a:endParaRPr lang="en-US" sz="850" dirty="0"/>
        </a:p>
      </dgm:t>
    </dgm:pt>
    <dgm:pt modelId="{CF01B913-CE3E-4F09-8A62-2B4CC76B2039}">
      <dgm:prSet phldrT="[Text]" custT="1"/>
      <dgm:spPr/>
      <dgm:t>
        <a:bodyPr/>
        <a:lstStyle/>
        <a:p>
          <a:r>
            <a:rPr lang="en-US" sz="900" dirty="0" smtClean="0"/>
            <a:t>Director of Policy &amp; Community Engagement</a:t>
          </a:r>
          <a:endParaRPr lang="en-US" sz="900" dirty="0"/>
        </a:p>
      </dgm:t>
    </dgm:pt>
    <dgm:pt modelId="{8390F2EF-45B0-4CA9-BEEF-C95C380CBC9B}" type="parTrans" cxnId="{49E39D1F-8120-44A1-B968-8A1C4B675EE1}">
      <dgm:prSet/>
      <dgm:spPr/>
      <dgm:t>
        <a:bodyPr/>
        <a:lstStyle/>
        <a:p>
          <a:endParaRPr lang="en-US"/>
        </a:p>
      </dgm:t>
    </dgm:pt>
    <dgm:pt modelId="{E29E3B08-D2B6-4658-9C38-DDF5302E0643}" type="sibTrans" cxnId="{49E39D1F-8120-44A1-B968-8A1C4B675EE1}">
      <dgm:prSet custT="1"/>
      <dgm:spPr/>
      <dgm:t>
        <a:bodyPr/>
        <a:lstStyle/>
        <a:p>
          <a:pPr algn="ctr"/>
          <a:r>
            <a:rPr lang="en-US" sz="850" dirty="0" smtClean="0"/>
            <a:t>Shenna Morris</a:t>
          </a:r>
          <a:endParaRPr lang="en-US" sz="850" dirty="0"/>
        </a:p>
      </dgm:t>
    </dgm:pt>
    <dgm:pt modelId="{6BA496F0-654E-4306-AA07-469169899243}">
      <dgm:prSet phldrT="[Text]" custT="1"/>
      <dgm:spPr/>
      <dgm:t>
        <a:bodyPr/>
        <a:lstStyle/>
        <a:p>
          <a:r>
            <a:rPr lang="en-US" sz="900" dirty="0" smtClean="0"/>
            <a:t>Deaf Advocacy Program </a:t>
          </a:r>
        </a:p>
        <a:p>
          <a:r>
            <a:rPr lang="en-US" sz="900" dirty="0" smtClean="0"/>
            <a:t>Manager</a:t>
          </a:r>
          <a:endParaRPr lang="en-US" sz="900" dirty="0"/>
        </a:p>
      </dgm:t>
    </dgm:pt>
    <dgm:pt modelId="{5C08A3C5-E3A1-4CE9-A773-14328B0E3B4A}" type="parTrans" cxnId="{1E2F4ED7-602B-44DE-83FF-ADB3F87560F4}">
      <dgm:prSet/>
      <dgm:spPr/>
      <dgm:t>
        <a:bodyPr/>
        <a:lstStyle/>
        <a:p>
          <a:endParaRPr lang="en-US"/>
        </a:p>
      </dgm:t>
    </dgm:pt>
    <dgm:pt modelId="{FB746E6C-5648-4997-B470-370FC15674C1}" type="sibTrans" cxnId="{1E2F4ED7-602B-44DE-83FF-ADB3F87560F4}">
      <dgm:prSet custT="1"/>
      <dgm:spPr/>
      <dgm:t>
        <a:bodyPr/>
        <a:lstStyle/>
        <a:p>
          <a:pPr algn="ctr"/>
          <a:r>
            <a:rPr lang="en-US" sz="800" dirty="0" smtClean="0"/>
            <a:t>DeAnna Swope</a:t>
          </a:r>
          <a:endParaRPr lang="en-US" sz="800" dirty="0"/>
        </a:p>
      </dgm:t>
    </dgm:pt>
    <dgm:pt modelId="{2B78F655-705E-4ED2-8848-7231F63B7B17}">
      <dgm:prSet phldrT="[Text]" custT="1"/>
      <dgm:spPr/>
      <dgm:t>
        <a:bodyPr/>
        <a:lstStyle/>
        <a:p>
          <a:r>
            <a:rPr lang="en-US" sz="900" dirty="0" smtClean="0"/>
            <a:t>Training  </a:t>
          </a:r>
        </a:p>
        <a:p>
          <a:r>
            <a:rPr lang="en-US" sz="900" dirty="0" smtClean="0"/>
            <a:t>Manager</a:t>
          </a:r>
          <a:endParaRPr lang="en-US" sz="900" dirty="0"/>
        </a:p>
      </dgm:t>
    </dgm:pt>
    <dgm:pt modelId="{B55CF66B-3AB6-40CE-BD41-7B1C5C6461E7}" type="parTrans" cxnId="{7101B2E0-5B30-4925-B12D-803E0C0378DB}">
      <dgm:prSet/>
      <dgm:spPr/>
      <dgm:t>
        <a:bodyPr/>
        <a:lstStyle/>
        <a:p>
          <a:endParaRPr lang="en-US"/>
        </a:p>
      </dgm:t>
    </dgm:pt>
    <dgm:pt modelId="{1CD768D5-9B07-46D9-A43B-8D2896DB1267}" type="sibTrans" cxnId="{7101B2E0-5B30-4925-B12D-803E0C0378DB}">
      <dgm:prSet custT="1"/>
      <dgm:spPr/>
      <dgm:t>
        <a:bodyPr/>
        <a:lstStyle/>
        <a:p>
          <a:pPr algn="ctr"/>
          <a:r>
            <a:rPr lang="en-US" sz="850" dirty="0" smtClean="0"/>
            <a:t>Alexis Champion</a:t>
          </a:r>
          <a:endParaRPr lang="en-US" sz="850" dirty="0"/>
        </a:p>
      </dgm:t>
    </dgm:pt>
    <dgm:pt modelId="{EF8B57F0-91B6-41C8-A3AF-1C9FDC4664DC}">
      <dgm:prSet custT="1"/>
      <dgm:spPr/>
      <dgm:t>
        <a:bodyPr/>
        <a:lstStyle/>
        <a:p>
          <a:r>
            <a:rPr lang="en-US" sz="900" dirty="0" smtClean="0"/>
            <a:t>Housing &amp; Economic Justice Coordinator</a:t>
          </a:r>
          <a:endParaRPr lang="en-US" sz="900" dirty="0"/>
        </a:p>
      </dgm:t>
    </dgm:pt>
    <dgm:pt modelId="{22D8C365-19F6-4492-9196-9510E2C14714}" type="parTrans" cxnId="{A5603F0A-2E2E-4F8B-A7A9-1AFD56ECA06A}">
      <dgm:prSet/>
      <dgm:spPr/>
      <dgm:t>
        <a:bodyPr/>
        <a:lstStyle/>
        <a:p>
          <a:endParaRPr lang="en-US"/>
        </a:p>
      </dgm:t>
    </dgm:pt>
    <dgm:pt modelId="{74C2A1B9-F8CD-4DDC-9C06-B991A58FC234}" type="sibTrans" cxnId="{A5603F0A-2E2E-4F8B-A7A9-1AFD56ECA06A}">
      <dgm:prSet custT="1"/>
      <dgm:spPr/>
      <dgm:t>
        <a:bodyPr/>
        <a:lstStyle/>
        <a:p>
          <a:pPr algn="ctr"/>
          <a:r>
            <a:rPr lang="en-US" sz="850" dirty="0" smtClean="0"/>
            <a:t>Shafeka Hashash</a:t>
          </a:r>
          <a:endParaRPr lang="en-US" sz="850" dirty="0"/>
        </a:p>
      </dgm:t>
    </dgm:pt>
    <dgm:pt modelId="{0C9E5984-366C-45B8-A547-35C48F29902A}">
      <dgm:prSet custT="1"/>
      <dgm:spPr/>
      <dgm:t>
        <a:bodyPr/>
        <a:lstStyle/>
        <a:p>
          <a:r>
            <a:rPr lang="en-US" sz="900" dirty="0" smtClean="0"/>
            <a:t>Children &amp; Youth Manager</a:t>
          </a:r>
          <a:endParaRPr lang="en-US" sz="900" dirty="0"/>
        </a:p>
      </dgm:t>
    </dgm:pt>
    <dgm:pt modelId="{785E81AB-B08D-4922-82F5-A4CE03C5A860}" type="parTrans" cxnId="{D0A334B3-5784-4AAB-AF59-1E6AC65C88DD}">
      <dgm:prSet/>
      <dgm:spPr/>
      <dgm:t>
        <a:bodyPr/>
        <a:lstStyle/>
        <a:p>
          <a:endParaRPr lang="en-US"/>
        </a:p>
      </dgm:t>
    </dgm:pt>
    <dgm:pt modelId="{D5BE9AC3-9894-43D2-826A-15F20FDC6390}" type="sibTrans" cxnId="{D0A334B3-5784-4AAB-AF59-1E6AC65C88DD}">
      <dgm:prSet custT="1"/>
      <dgm:spPr/>
      <dgm:t>
        <a:bodyPr/>
        <a:lstStyle/>
        <a:p>
          <a:pPr algn="ctr"/>
          <a:r>
            <a:rPr lang="en-US" sz="850" dirty="0" smtClean="0"/>
            <a:t>Michelle Goodloe</a:t>
          </a:r>
          <a:endParaRPr lang="en-US" sz="850" dirty="0"/>
        </a:p>
      </dgm:t>
    </dgm:pt>
    <dgm:pt modelId="{E1667437-9B72-40C0-BD0F-7450DDD3C1A7}">
      <dgm:prSet custT="1"/>
      <dgm:spPr/>
      <dgm:t>
        <a:bodyPr/>
        <a:lstStyle/>
        <a:p>
          <a:r>
            <a:rPr lang="en-US" sz="900" dirty="0" smtClean="0"/>
            <a:t>Interns </a:t>
          </a:r>
          <a:endParaRPr lang="en-US" sz="900" dirty="0"/>
        </a:p>
      </dgm:t>
    </dgm:pt>
    <dgm:pt modelId="{935E2FF8-81AA-4B56-B69B-B44D33EA759F}" type="parTrans" cxnId="{90D21F1A-95C0-4074-84FC-54788A0AF538}">
      <dgm:prSet/>
      <dgm:spPr/>
      <dgm:t>
        <a:bodyPr/>
        <a:lstStyle/>
        <a:p>
          <a:endParaRPr lang="en-US"/>
        </a:p>
      </dgm:t>
    </dgm:pt>
    <dgm:pt modelId="{5B5A67FB-48A9-4C59-BF69-9CA1087997AD}" type="sibTrans" cxnId="{90D21F1A-95C0-4074-84FC-54788A0AF538}">
      <dgm:prSet custT="1"/>
      <dgm:spPr/>
      <dgm:t>
        <a:bodyPr/>
        <a:lstStyle/>
        <a:p>
          <a:pPr algn="ctr"/>
          <a:r>
            <a:rPr lang="en-US" sz="800" dirty="0" smtClean="0"/>
            <a:t>Ongoing</a:t>
          </a:r>
          <a:endParaRPr lang="en-US" sz="800" dirty="0"/>
        </a:p>
      </dgm:t>
    </dgm:pt>
    <dgm:pt modelId="{4A68FA82-E893-4E1F-80C8-F5B42DFFCF1B}">
      <dgm:prSet phldrT="[Text]" custT="1"/>
      <dgm:spPr/>
      <dgm:t>
        <a:bodyPr/>
        <a:lstStyle/>
        <a:p>
          <a:r>
            <a:rPr lang="en-US" sz="900" dirty="0" smtClean="0"/>
            <a:t>Disabilities </a:t>
          </a:r>
        </a:p>
        <a:p>
          <a:r>
            <a:rPr lang="en-US" sz="900" dirty="0" smtClean="0"/>
            <a:t>Project </a:t>
          </a:r>
        </a:p>
        <a:p>
          <a:r>
            <a:rPr lang="en-US" sz="900" dirty="0" smtClean="0"/>
            <a:t>Manager</a:t>
          </a:r>
          <a:endParaRPr lang="en-US" sz="900" dirty="0"/>
        </a:p>
      </dgm:t>
    </dgm:pt>
    <dgm:pt modelId="{33E9F5BA-EA7C-49BB-89F6-0DBC334A2BEC}" type="parTrans" cxnId="{E7CCF1DF-43D2-47E5-94AF-B02EE30D90F1}">
      <dgm:prSet/>
      <dgm:spPr/>
      <dgm:t>
        <a:bodyPr/>
        <a:lstStyle/>
        <a:p>
          <a:endParaRPr lang="en-US"/>
        </a:p>
      </dgm:t>
    </dgm:pt>
    <dgm:pt modelId="{C4C0203D-49BD-46AF-BB3F-7CFA374CCBE2}" type="sibTrans" cxnId="{E7CCF1DF-43D2-47E5-94AF-B02EE30D90F1}">
      <dgm:prSet custT="1"/>
      <dgm:spPr/>
      <dgm:t>
        <a:bodyPr/>
        <a:lstStyle/>
        <a:p>
          <a:pPr algn="ctr"/>
          <a:r>
            <a:rPr lang="en-US" sz="800" dirty="0" smtClean="0"/>
            <a:t>Letitia Burr</a:t>
          </a:r>
          <a:endParaRPr lang="en-US" sz="800" dirty="0"/>
        </a:p>
      </dgm:t>
    </dgm:pt>
    <dgm:pt modelId="{6A4F8039-7C41-4019-8E4A-769C56F87E7F}">
      <dgm:prSet phldrT="[Text]" custT="1"/>
      <dgm:spPr/>
      <dgm:t>
        <a:bodyPr/>
        <a:lstStyle/>
        <a:p>
          <a:r>
            <a:rPr lang="en-US" sz="900" dirty="0" smtClean="0"/>
            <a:t>Capacity &amp; TA  Manager </a:t>
          </a:r>
          <a:endParaRPr lang="en-US" sz="900" dirty="0"/>
        </a:p>
      </dgm:t>
    </dgm:pt>
    <dgm:pt modelId="{CF808CCE-FA4F-474F-80F2-7AC30ADED142}" type="parTrans" cxnId="{0926A16A-C554-422A-94A2-BB224D5CD176}">
      <dgm:prSet/>
      <dgm:spPr/>
      <dgm:t>
        <a:bodyPr/>
        <a:lstStyle/>
        <a:p>
          <a:endParaRPr lang="en-US"/>
        </a:p>
      </dgm:t>
    </dgm:pt>
    <dgm:pt modelId="{FB662CEB-2799-420A-B28F-287611EAAC6F}" type="sibTrans" cxnId="{0926A16A-C554-422A-94A2-BB224D5CD176}">
      <dgm:prSet custT="1"/>
      <dgm:spPr/>
      <dgm:t>
        <a:bodyPr/>
        <a:lstStyle/>
        <a:p>
          <a:pPr algn="ctr"/>
          <a:r>
            <a:rPr lang="en-US" sz="850" dirty="0" smtClean="0"/>
            <a:t>Trish Hardy</a:t>
          </a:r>
          <a:endParaRPr lang="en-US" sz="850" dirty="0"/>
        </a:p>
      </dgm:t>
    </dgm:pt>
    <dgm:pt modelId="{27908C5D-E732-45FE-B09B-965589D23E20}">
      <dgm:prSet custT="1"/>
      <dgm:spPr/>
      <dgm:t>
        <a:bodyPr/>
        <a:lstStyle/>
        <a:p>
          <a:r>
            <a:rPr lang="en-US" sz="900" dirty="0" smtClean="0"/>
            <a:t>Special Projects Coordinator</a:t>
          </a:r>
          <a:endParaRPr lang="en-US" sz="900" dirty="0"/>
        </a:p>
      </dgm:t>
    </dgm:pt>
    <dgm:pt modelId="{14987505-05AB-4CE9-BF6B-97B113411BC9}" type="parTrans" cxnId="{B69DC897-E816-4C3C-B778-61BF813BD7BA}">
      <dgm:prSet/>
      <dgm:spPr/>
      <dgm:t>
        <a:bodyPr/>
        <a:lstStyle/>
        <a:p>
          <a:endParaRPr lang="en-US"/>
        </a:p>
      </dgm:t>
    </dgm:pt>
    <dgm:pt modelId="{E6BCBDD5-55D5-4B23-A917-161C736649BE}" type="sibTrans" cxnId="{B69DC897-E816-4C3C-B778-61BF813BD7BA}">
      <dgm:prSet custT="1"/>
      <dgm:spPr/>
      <dgm:t>
        <a:bodyPr/>
        <a:lstStyle/>
        <a:p>
          <a:pPr algn="ctr"/>
          <a:r>
            <a:rPr lang="en-US" sz="850" dirty="0" smtClean="0"/>
            <a:t>Leona Williams</a:t>
          </a:r>
          <a:endParaRPr lang="en-US" sz="850" dirty="0"/>
        </a:p>
      </dgm:t>
    </dgm:pt>
    <dgm:pt modelId="{B6F8A0F8-58DB-4A13-901C-B2DDB2D1134B}">
      <dgm:prSet phldrT="[Text]" custT="1"/>
      <dgm:spPr/>
      <dgm:t>
        <a:bodyPr/>
        <a:lstStyle/>
        <a:p>
          <a:r>
            <a:rPr lang="en-US" sz="900" dirty="0" smtClean="0"/>
            <a:t>Public Policy Analyst</a:t>
          </a:r>
          <a:endParaRPr lang="en-US" sz="900" dirty="0"/>
        </a:p>
      </dgm:t>
    </dgm:pt>
    <dgm:pt modelId="{A9F8D758-D109-4255-BF36-B6DC55B65D14}" type="parTrans" cxnId="{9B8F4460-86F7-4920-A9DD-FE6617AAC7CC}">
      <dgm:prSet/>
      <dgm:spPr/>
      <dgm:t>
        <a:bodyPr/>
        <a:lstStyle/>
        <a:p>
          <a:endParaRPr lang="en-US"/>
        </a:p>
      </dgm:t>
    </dgm:pt>
    <dgm:pt modelId="{BC682476-4EC4-40AC-83E4-C309B8086926}" type="sibTrans" cxnId="{9B8F4460-86F7-4920-A9DD-FE6617AAC7CC}">
      <dgm:prSet custT="1"/>
      <dgm:spPr/>
      <dgm:t>
        <a:bodyPr/>
        <a:lstStyle/>
        <a:p>
          <a:pPr algn="ctr"/>
          <a:r>
            <a:rPr lang="en-US" sz="850" dirty="0" err="1" smtClean="0"/>
            <a:t>Istra</a:t>
          </a:r>
          <a:r>
            <a:rPr lang="en-US" sz="850" dirty="0" smtClean="0"/>
            <a:t> </a:t>
          </a:r>
          <a:r>
            <a:rPr lang="en-US" sz="850" dirty="0" err="1" smtClean="0"/>
            <a:t>Furhmann</a:t>
          </a:r>
          <a:endParaRPr lang="en-US" sz="850" dirty="0"/>
        </a:p>
      </dgm:t>
    </dgm:pt>
    <dgm:pt modelId="{00BEA266-1B7B-457E-AD91-526FE735A2C4}">
      <dgm:prSet custT="1"/>
      <dgm:spPr/>
      <dgm:t>
        <a:bodyPr/>
        <a:lstStyle/>
        <a:p>
          <a:r>
            <a:rPr lang="en-US" sz="900" dirty="0" smtClean="0"/>
            <a:t>Communications </a:t>
          </a:r>
        </a:p>
        <a:p>
          <a:r>
            <a:rPr lang="en-US" sz="900" dirty="0" smtClean="0"/>
            <a:t>&amp; Events </a:t>
          </a:r>
        </a:p>
        <a:p>
          <a:r>
            <a:rPr lang="en-US" sz="900" dirty="0" smtClean="0"/>
            <a:t>Manager</a:t>
          </a:r>
          <a:endParaRPr lang="en-US" sz="900" dirty="0"/>
        </a:p>
      </dgm:t>
    </dgm:pt>
    <dgm:pt modelId="{E9E74B11-C61B-4406-A591-7ECDD959E444}" type="parTrans" cxnId="{4FA12214-C3C4-4BF4-A924-B5915318BE3C}">
      <dgm:prSet/>
      <dgm:spPr/>
      <dgm:t>
        <a:bodyPr/>
        <a:lstStyle/>
        <a:p>
          <a:endParaRPr lang="en-US"/>
        </a:p>
      </dgm:t>
    </dgm:pt>
    <dgm:pt modelId="{954CD594-2F58-4BB5-9A71-7C16911BE3F4}" type="sibTrans" cxnId="{4FA12214-C3C4-4BF4-A924-B5915318BE3C}">
      <dgm:prSet custT="1"/>
      <dgm:spPr/>
      <dgm:t>
        <a:bodyPr/>
        <a:lstStyle/>
        <a:p>
          <a:pPr algn="ctr"/>
          <a:r>
            <a:rPr lang="en-US" sz="800" dirty="0" err="1" smtClean="0"/>
            <a:t>Chany</a:t>
          </a:r>
          <a:r>
            <a:rPr lang="en-US" sz="800" dirty="0" smtClean="0"/>
            <a:t> </a:t>
          </a:r>
          <a:r>
            <a:rPr lang="en-US" sz="800" smtClean="0"/>
            <a:t>Chea</a:t>
          </a:r>
          <a:endParaRPr lang="en-US" sz="800" dirty="0"/>
        </a:p>
      </dgm:t>
    </dgm:pt>
    <dgm:pt modelId="{882B29D9-3115-41B1-BD50-EF683974A2E9}">
      <dgm:prSet phldrT="[Text]" custT="1"/>
      <dgm:spPr/>
      <dgm:t>
        <a:bodyPr/>
        <a:lstStyle/>
        <a:p>
          <a:r>
            <a:rPr lang="en-US" sz="900" dirty="0" smtClean="0"/>
            <a:t>Admin Coordinator</a:t>
          </a:r>
          <a:endParaRPr lang="en-US" sz="900" dirty="0"/>
        </a:p>
      </dgm:t>
    </dgm:pt>
    <dgm:pt modelId="{65BE6C72-2EBC-4C6C-9715-8BE9CC243CD8}" type="parTrans" cxnId="{8496F25C-7815-4103-924D-789AB1C0FC9B}">
      <dgm:prSet/>
      <dgm:spPr/>
      <dgm:t>
        <a:bodyPr/>
        <a:lstStyle/>
        <a:p>
          <a:endParaRPr lang="en-US"/>
        </a:p>
      </dgm:t>
    </dgm:pt>
    <dgm:pt modelId="{9E1B9499-5CB0-4995-BF5B-2BD60FB2B825}" type="sibTrans" cxnId="{8496F25C-7815-4103-924D-789AB1C0FC9B}">
      <dgm:prSet custT="1"/>
      <dgm:spPr/>
      <dgm:t>
        <a:bodyPr/>
        <a:lstStyle/>
        <a:p>
          <a:r>
            <a:rPr lang="en-US" sz="800" smtClean="0"/>
            <a:t>Karla </a:t>
          </a:r>
          <a:r>
            <a:rPr lang="en-US" sz="800" smtClean="0"/>
            <a:t>Russell</a:t>
          </a:r>
          <a:endParaRPr lang="en-US" sz="800" dirty="0"/>
        </a:p>
      </dgm:t>
    </dgm:pt>
    <dgm:pt modelId="{AB8122DE-E44D-47CB-9162-44D55966A1F1}" type="pres">
      <dgm:prSet presAssocID="{CEC8E3AA-BEA3-4CC6-AFE0-0484683C48B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CB80E6-985E-48A3-9D2E-B04F32A4718C}" type="pres">
      <dgm:prSet presAssocID="{D2249F99-CBA2-49B0-9E24-01EA237C725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D3829CC-D800-456A-8307-B17A6759E7B8}" type="pres">
      <dgm:prSet presAssocID="{D2249F99-CBA2-49B0-9E24-01EA237C725E}" presName="rootComposite1" presStyleCnt="0"/>
      <dgm:spPr/>
      <dgm:t>
        <a:bodyPr/>
        <a:lstStyle/>
        <a:p>
          <a:endParaRPr lang="en-US"/>
        </a:p>
      </dgm:t>
    </dgm:pt>
    <dgm:pt modelId="{3317E411-ED9B-4305-A0FC-F067680B130D}" type="pres">
      <dgm:prSet presAssocID="{D2249F99-CBA2-49B0-9E24-01EA237C725E}" presName="rootText1" presStyleLbl="node0" presStyleIdx="0" presStyleCnt="1" custScaleX="105145" custScaleY="152308" custLinFactNeighborX="-116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E3F82AB-D62D-4394-8688-741692FD5586}" type="pres">
      <dgm:prSet presAssocID="{D2249F99-CBA2-49B0-9E24-01EA237C725E}" presName="titleText1" presStyleLbl="fgAcc0" presStyleIdx="0" presStyleCnt="1" custLinFactNeighborX="-8851" custLinFactNeighborY="7665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72225A0-B76B-4E9F-9D0A-41C271CE82B5}" type="pres">
      <dgm:prSet presAssocID="{D2249F99-CBA2-49B0-9E24-01EA237C725E}" presName="rootConnector1" presStyleLbl="node1" presStyleIdx="0" presStyleCnt="16"/>
      <dgm:spPr/>
      <dgm:t>
        <a:bodyPr/>
        <a:lstStyle/>
        <a:p>
          <a:endParaRPr lang="en-US"/>
        </a:p>
      </dgm:t>
    </dgm:pt>
    <dgm:pt modelId="{309EC21D-465F-4045-AA96-2B68D07ED73B}" type="pres">
      <dgm:prSet presAssocID="{D2249F99-CBA2-49B0-9E24-01EA237C725E}" presName="hierChild2" presStyleCnt="0"/>
      <dgm:spPr/>
      <dgm:t>
        <a:bodyPr/>
        <a:lstStyle/>
        <a:p>
          <a:endParaRPr lang="en-US"/>
        </a:p>
      </dgm:t>
    </dgm:pt>
    <dgm:pt modelId="{B0CCCA95-CE60-4B04-9E20-130A0C60AE3D}" type="pres">
      <dgm:prSet presAssocID="{912824AB-44B5-4393-9189-10FD87B7D2C6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2D35AD2-A774-4765-949E-22F932F4FA3A}" type="pres">
      <dgm:prSet presAssocID="{29378719-0F25-40CB-B48F-2F671A6820E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1714173-517C-48C0-84B2-25582FF270A9}" type="pres">
      <dgm:prSet presAssocID="{29378719-0F25-40CB-B48F-2F671A6820E6}" presName="rootComposite" presStyleCnt="0"/>
      <dgm:spPr/>
      <dgm:t>
        <a:bodyPr/>
        <a:lstStyle/>
        <a:p>
          <a:endParaRPr lang="en-US"/>
        </a:p>
      </dgm:t>
    </dgm:pt>
    <dgm:pt modelId="{E466BB6C-1669-4274-8506-94A5E3FFD5CF}" type="pres">
      <dgm:prSet presAssocID="{29378719-0F25-40CB-B48F-2F671A6820E6}" presName="rootText" presStyleLbl="node1" presStyleIdx="0" presStyleCnt="16" custScaleX="105145" custScaleY="152308" custLinFactNeighborX="7565" custLinFactNeighborY="-2632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C2A6DC1-FD67-48AC-A66C-8E42254CF73D}" type="pres">
      <dgm:prSet presAssocID="{29378719-0F25-40CB-B48F-2F671A6820E6}" presName="titleText2" presStyleLbl="fgAcc1" presStyleIdx="0" presStyleCnt="16" custScaleX="128661" custScaleY="154833" custLinFactNeighborX="9815" custLinFactNeighborY="1559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1F32E65-6B7F-4097-9EAE-B7F50E904B70}" type="pres">
      <dgm:prSet presAssocID="{29378719-0F25-40CB-B48F-2F671A6820E6}" presName="rootConnector" presStyleLbl="node2" presStyleIdx="0" presStyleCnt="0"/>
      <dgm:spPr/>
      <dgm:t>
        <a:bodyPr/>
        <a:lstStyle/>
        <a:p>
          <a:endParaRPr lang="en-US"/>
        </a:p>
      </dgm:t>
    </dgm:pt>
    <dgm:pt modelId="{CEBC6C5A-805B-4890-94F0-3A6E6F940736}" type="pres">
      <dgm:prSet presAssocID="{29378719-0F25-40CB-B48F-2F671A6820E6}" presName="hierChild4" presStyleCnt="0"/>
      <dgm:spPr/>
      <dgm:t>
        <a:bodyPr/>
        <a:lstStyle/>
        <a:p>
          <a:endParaRPr lang="en-US"/>
        </a:p>
      </dgm:t>
    </dgm:pt>
    <dgm:pt modelId="{F0C8E197-54A0-44A7-8EB1-ACD3D3321E33}" type="pres">
      <dgm:prSet presAssocID="{5C95AFFD-09EB-4EAF-A6EA-D807C62370C1}" presName="Name37" presStyleLbl="parChTrans1D3" presStyleIdx="0" presStyleCnt="5"/>
      <dgm:spPr/>
      <dgm:t>
        <a:bodyPr/>
        <a:lstStyle/>
        <a:p>
          <a:endParaRPr lang="en-US"/>
        </a:p>
      </dgm:t>
    </dgm:pt>
    <dgm:pt modelId="{8B472572-4780-4EF0-873B-763B37A3425C}" type="pres">
      <dgm:prSet presAssocID="{A5D93038-6565-4015-828B-5203420524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F93B98E-9903-442D-98C1-7DFABB9C6849}" type="pres">
      <dgm:prSet presAssocID="{A5D93038-6565-4015-828B-520342052467}" presName="rootComposite" presStyleCnt="0"/>
      <dgm:spPr/>
      <dgm:t>
        <a:bodyPr/>
        <a:lstStyle/>
        <a:p>
          <a:endParaRPr lang="en-US"/>
        </a:p>
      </dgm:t>
    </dgm:pt>
    <dgm:pt modelId="{079374E5-9330-49C1-8FBA-F5BE4B7A7D43}" type="pres">
      <dgm:prSet presAssocID="{A5D93038-6565-4015-828B-520342052467}" presName="rootText" presStyleLbl="node1" presStyleIdx="1" presStyleCnt="16" custScaleX="102499" custScaleY="14847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5BBBD2B-44D2-4316-A667-26BED60571FC}" type="pres">
      <dgm:prSet presAssocID="{A5D93038-6565-4015-828B-520342052467}" presName="titleText2" presStyleLbl="fgAcc1" presStyleIdx="1" presStyleCnt="16" custScaleX="119756" custScaleY="156127" custLinFactY="13462" custLinFactNeighborX="603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56BEA92-9527-4093-9B72-C58D4AEED080}" type="pres">
      <dgm:prSet presAssocID="{A5D93038-6565-4015-828B-520342052467}" presName="rootConnector" presStyleLbl="node3" presStyleIdx="0" presStyleCnt="0"/>
      <dgm:spPr/>
      <dgm:t>
        <a:bodyPr/>
        <a:lstStyle/>
        <a:p>
          <a:endParaRPr lang="en-US"/>
        </a:p>
      </dgm:t>
    </dgm:pt>
    <dgm:pt modelId="{63C5B0AA-477E-4EC8-AE64-107BE978C3DD}" type="pres">
      <dgm:prSet presAssocID="{A5D93038-6565-4015-828B-520342052467}" presName="hierChild4" presStyleCnt="0"/>
      <dgm:spPr/>
      <dgm:t>
        <a:bodyPr/>
        <a:lstStyle/>
        <a:p>
          <a:endParaRPr lang="en-US"/>
        </a:p>
      </dgm:t>
    </dgm:pt>
    <dgm:pt modelId="{6606C5C2-3479-44B8-9FEA-8F78D0BBCC7B}" type="pres">
      <dgm:prSet presAssocID="{A5D93038-6565-4015-828B-520342052467}" presName="hierChild5" presStyleCnt="0"/>
      <dgm:spPr/>
      <dgm:t>
        <a:bodyPr/>
        <a:lstStyle/>
        <a:p>
          <a:endParaRPr lang="en-US"/>
        </a:p>
      </dgm:t>
    </dgm:pt>
    <dgm:pt modelId="{B149B402-A6ED-4097-B818-4E4296005630}" type="pres">
      <dgm:prSet presAssocID="{5D760D85-59DC-4109-8A25-C3BD35E80961}" presName="Name37" presStyleLbl="parChTrans1D3" presStyleIdx="1" presStyleCnt="5"/>
      <dgm:spPr/>
      <dgm:t>
        <a:bodyPr/>
        <a:lstStyle/>
        <a:p>
          <a:endParaRPr lang="en-US"/>
        </a:p>
      </dgm:t>
    </dgm:pt>
    <dgm:pt modelId="{C86ECA61-DBE6-47BC-B9FD-CB5D8A9F734B}" type="pres">
      <dgm:prSet presAssocID="{0E683921-6759-41FF-A38C-EAE12CD38D5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985813E-DD25-42E8-9318-6DEDDC76E5A4}" type="pres">
      <dgm:prSet presAssocID="{0E683921-6759-41FF-A38C-EAE12CD38D5C}" presName="rootComposite" presStyleCnt="0"/>
      <dgm:spPr/>
      <dgm:t>
        <a:bodyPr/>
        <a:lstStyle/>
        <a:p>
          <a:endParaRPr lang="en-US"/>
        </a:p>
      </dgm:t>
    </dgm:pt>
    <dgm:pt modelId="{C32E9A52-AA4B-4D19-B8E4-FED3EA161795}" type="pres">
      <dgm:prSet presAssocID="{0E683921-6759-41FF-A38C-EAE12CD38D5C}" presName="rootText" presStyleLbl="node1" presStyleIdx="2" presStyleCnt="16" custScaleX="102499" custScaleY="14847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6CE1361-4F07-48B7-8DA8-5F9256CA0681}" type="pres">
      <dgm:prSet presAssocID="{0E683921-6759-41FF-A38C-EAE12CD38D5C}" presName="titleText2" presStyleLbl="fgAcc1" presStyleIdx="2" presStyleCnt="16" custScaleX="132009" custScaleY="154833" custLinFactY="24299" custLinFactNeighborX="-131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4B19C8B-A70A-4897-97A7-7EA8A0E7E66C}" type="pres">
      <dgm:prSet presAssocID="{0E683921-6759-41FF-A38C-EAE12CD38D5C}" presName="rootConnector" presStyleLbl="node3" presStyleIdx="0" presStyleCnt="0"/>
      <dgm:spPr/>
      <dgm:t>
        <a:bodyPr/>
        <a:lstStyle/>
        <a:p>
          <a:endParaRPr lang="en-US"/>
        </a:p>
      </dgm:t>
    </dgm:pt>
    <dgm:pt modelId="{33328CA7-8F67-47EA-96A5-505F6EBE140B}" type="pres">
      <dgm:prSet presAssocID="{0E683921-6759-41FF-A38C-EAE12CD38D5C}" presName="hierChild4" presStyleCnt="0"/>
      <dgm:spPr/>
      <dgm:t>
        <a:bodyPr/>
        <a:lstStyle/>
        <a:p>
          <a:endParaRPr lang="en-US"/>
        </a:p>
      </dgm:t>
    </dgm:pt>
    <dgm:pt modelId="{43019921-6860-4604-B788-AB35A168D11A}" type="pres">
      <dgm:prSet presAssocID="{65BE6C72-2EBC-4C6C-9715-8BE9CC243CD8}" presName="Name37" presStyleLbl="parChTrans1D4" presStyleIdx="0" presStyleCnt="10"/>
      <dgm:spPr/>
      <dgm:t>
        <a:bodyPr/>
        <a:lstStyle/>
        <a:p>
          <a:endParaRPr lang="en-US"/>
        </a:p>
      </dgm:t>
    </dgm:pt>
    <dgm:pt modelId="{A1696C64-FA83-4122-A7E2-B3D9CA43DBC8}" type="pres">
      <dgm:prSet presAssocID="{882B29D9-3115-41B1-BD50-EF683974A2E9}" presName="hierRoot2" presStyleCnt="0">
        <dgm:presLayoutVars>
          <dgm:hierBranch val="init"/>
        </dgm:presLayoutVars>
      </dgm:prSet>
      <dgm:spPr/>
    </dgm:pt>
    <dgm:pt modelId="{9D01470B-6CEB-4103-889B-D894A2F3B9CA}" type="pres">
      <dgm:prSet presAssocID="{882B29D9-3115-41B1-BD50-EF683974A2E9}" presName="rootComposite" presStyleCnt="0"/>
      <dgm:spPr/>
    </dgm:pt>
    <dgm:pt modelId="{149B625E-122E-4BCC-9962-045ED49A41D6}" type="pres">
      <dgm:prSet presAssocID="{882B29D9-3115-41B1-BD50-EF683974A2E9}" presName="rootText" presStyleLbl="node1" presStyleIdx="3" presStyleCnt="1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0620D77-A2AB-49CF-AA70-D5CC8F88385F}" type="pres">
      <dgm:prSet presAssocID="{882B29D9-3115-41B1-BD50-EF683974A2E9}" presName="titleText2" presStyleLbl="fgAcc1" presStyleIdx="3" presStyleCnt="16" custScaleX="114852" custScaleY="138131" custLinFactNeighborX="4852" custLinFactNeighborY="2530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2BBB046-491D-413E-AC60-5CE64428DFDA}" type="pres">
      <dgm:prSet presAssocID="{882B29D9-3115-41B1-BD50-EF683974A2E9}" presName="rootConnector" presStyleLbl="node4" presStyleIdx="0" presStyleCnt="0"/>
      <dgm:spPr/>
      <dgm:t>
        <a:bodyPr/>
        <a:lstStyle/>
        <a:p>
          <a:endParaRPr lang="en-US"/>
        </a:p>
      </dgm:t>
    </dgm:pt>
    <dgm:pt modelId="{5EDAC9C3-8E13-4117-A13E-7066C9BCFD88}" type="pres">
      <dgm:prSet presAssocID="{882B29D9-3115-41B1-BD50-EF683974A2E9}" presName="hierChild4" presStyleCnt="0"/>
      <dgm:spPr/>
    </dgm:pt>
    <dgm:pt modelId="{BED729E6-7D06-4CC2-A493-3C3C92451C3C}" type="pres">
      <dgm:prSet presAssocID="{882B29D9-3115-41B1-BD50-EF683974A2E9}" presName="hierChild5" presStyleCnt="0"/>
      <dgm:spPr/>
    </dgm:pt>
    <dgm:pt modelId="{D274A25A-C06A-45ED-B935-FCA1C0718603}" type="pres">
      <dgm:prSet presAssocID="{0E683921-6759-41FF-A38C-EAE12CD38D5C}" presName="hierChild5" presStyleCnt="0"/>
      <dgm:spPr/>
      <dgm:t>
        <a:bodyPr/>
        <a:lstStyle/>
        <a:p>
          <a:endParaRPr lang="en-US"/>
        </a:p>
      </dgm:t>
    </dgm:pt>
    <dgm:pt modelId="{DA6D4362-DABD-416F-943A-D0972B23E8B0}" type="pres">
      <dgm:prSet presAssocID="{E9E74B11-C61B-4406-A591-7ECDD959E444}" presName="Name37" presStyleLbl="parChTrans1D3" presStyleIdx="2" presStyleCnt="5"/>
      <dgm:spPr/>
      <dgm:t>
        <a:bodyPr/>
        <a:lstStyle/>
        <a:p>
          <a:endParaRPr lang="en-US"/>
        </a:p>
      </dgm:t>
    </dgm:pt>
    <dgm:pt modelId="{08C4E6B4-6FE7-4C10-895F-80A64FDF5EA6}" type="pres">
      <dgm:prSet presAssocID="{00BEA266-1B7B-457E-AD91-526FE735A2C4}" presName="hierRoot2" presStyleCnt="0">
        <dgm:presLayoutVars>
          <dgm:hierBranch val="init"/>
        </dgm:presLayoutVars>
      </dgm:prSet>
      <dgm:spPr/>
    </dgm:pt>
    <dgm:pt modelId="{FF0409A1-99A0-4326-A7CA-CC479DB20CE4}" type="pres">
      <dgm:prSet presAssocID="{00BEA266-1B7B-457E-AD91-526FE735A2C4}" presName="rootComposite" presStyleCnt="0"/>
      <dgm:spPr/>
    </dgm:pt>
    <dgm:pt modelId="{B9EC8DF6-603E-46DF-A74A-15C667F6B960}" type="pres">
      <dgm:prSet presAssocID="{00BEA266-1B7B-457E-AD91-526FE735A2C4}" presName="rootText" presStyleLbl="node1" presStyleIdx="4" presStyleCnt="16" custScaleX="114600" custScaleY="152308" custLinFactX="-200000" custLinFactNeighborX="-208776" custLinFactNeighborY="-1606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2EEB534-84B1-403A-9327-ADCBFF3B5AE5}" type="pres">
      <dgm:prSet presAssocID="{00BEA266-1B7B-457E-AD91-526FE735A2C4}" presName="titleText2" presStyleLbl="fgAcc1" presStyleIdx="4" presStyleCnt="16" custScaleX="129851" custScaleY="157715" custLinFactX="-200000" custLinFactY="25289" custLinFactNeighborX="-242735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92C783-65C6-4D6F-BB73-9EDD4F50EB74}" type="pres">
      <dgm:prSet presAssocID="{00BEA266-1B7B-457E-AD91-526FE735A2C4}" presName="rootConnector" presStyleLbl="node3" presStyleIdx="0" presStyleCnt="0"/>
      <dgm:spPr/>
      <dgm:t>
        <a:bodyPr/>
        <a:lstStyle/>
        <a:p>
          <a:endParaRPr lang="en-US"/>
        </a:p>
      </dgm:t>
    </dgm:pt>
    <dgm:pt modelId="{3008ADFC-1F5C-421B-9481-0DD683A82FEE}" type="pres">
      <dgm:prSet presAssocID="{00BEA266-1B7B-457E-AD91-526FE735A2C4}" presName="hierChild4" presStyleCnt="0"/>
      <dgm:spPr/>
    </dgm:pt>
    <dgm:pt modelId="{B3ACB224-5138-4F79-AE87-99DB4A7896F0}" type="pres">
      <dgm:prSet presAssocID="{00BEA266-1B7B-457E-AD91-526FE735A2C4}" presName="hierChild5" presStyleCnt="0"/>
      <dgm:spPr/>
    </dgm:pt>
    <dgm:pt modelId="{72B05952-1F0D-49C0-AE08-60A68AA4625B}" type="pres">
      <dgm:prSet presAssocID="{20652E7E-E34E-47D7-8D8D-C6372C5D5E6E}" presName="Name37" presStyleLbl="parChTrans1D3" presStyleIdx="3" presStyleCnt="5"/>
      <dgm:spPr/>
      <dgm:t>
        <a:bodyPr/>
        <a:lstStyle/>
        <a:p>
          <a:endParaRPr lang="en-US"/>
        </a:p>
      </dgm:t>
    </dgm:pt>
    <dgm:pt modelId="{2C5545A0-F9A0-4ED0-8F27-5508C5F21491}" type="pres">
      <dgm:prSet presAssocID="{396581CA-458E-4487-ACFB-8D7A493F936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8D304F1-560E-4E1E-9612-0F06E6403D8E}" type="pres">
      <dgm:prSet presAssocID="{396581CA-458E-4487-ACFB-8D7A493F936C}" presName="rootComposite" presStyleCnt="0"/>
      <dgm:spPr/>
      <dgm:t>
        <a:bodyPr/>
        <a:lstStyle/>
        <a:p>
          <a:endParaRPr lang="en-US"/>
        </a:p>
      </dgm:t>
    </dgm:pt>
    <dgm:pt modelId="{545FE439-409D-4AC7-B5CF-85E8DDBBDE47}" type="pres">
      <dgm:prSet presAssocID="{396581CA-458E-4487-ACFB-8D7A493F936C}" presName="rootText" presStyleLbl="node1" presStyleIdx="5" presStyleCnt="16" custScaleX="102499" custScaleY="149068" custLinFactNeighborX="-14020" custLinFactNeighborY="-1881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1AA46F-6B8A-4EF3-973E-588668B27240}" type="pres">
      <dgm:prSet presAssocID="{396581CA-458E-4487-ACFB-8D7A493F936C}" presName="titleText2" presStyleLbl="fgAcc1" presStyleIdx="5" presStyleCnt="16" custScaleX="135066" custScaleY="154833" custLinFactNeighborX="8125" custLinFactNeighborY="4463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0551D33-9ED8-4292-A54A-134B7AFC99F4}" type="pres">
      <dgm:prSet presAssocID="{396581CA-458E-4487-ACFB-8D7A493F936C}" presName="rootConnector" presStyleLbl="node3" presStyleIdx="0" presStyleCnt="0"/>
      <dgm:spPr/>
      <dgm:t>
        <a:bodyPr/>
        <a:lstStyle/>
        <a:p>
          <a:endParaRPr lang="en-US"/>
        </a:p>
      </dgm:t>
    </dgm:pt>
    <dgm:pt modelId="{7B8398A6-181D-4619-80B9-812A8026DF21}" type="pres">
      <dgm:prSet presAssocID="{396581CA-458E-4487-ACFB-8D7A493F936C}" presName="hierChild4" presStyleCnt="0"/>
      <dgm:spPr/>
      <dgm:t>
        <a:bodyPr/>
        <a:lstStyle/>
        <a:p>
          <a:endParaRPr lang="en-US"/>
        </a:p>
      </dgm:t>
    </dgm:pt>
    <dgm:pt modelId="{900FE77F-CFD7-428D-839D-0845FFCB3D83}" type="pres">
      <dgm:prSet presAssocID="{5C08A3C5-E3A1-4CE9-A773-14328B0E3B4A}" presName="Name37" presStyleLbl="parChTrans1D4" presStyleIdx="1" presStyleCnt="10"/>
      <dgm:spPr/>
      <dgm:t>
        <a:bodyPr/>
        <a:lstStyle/>
        <a:p>
          <a:endParaRPr lang="en-US"/>
        </a:p>
      </dgm:t>
    </dgm:pt>
    <dgm:pt modelId="{AB22E961-8561-49C6-9721-E23B4D8176C4}" type="pres">
      <dgm:prSet presAssocID="{6BA496F0-654E-4306-AA07-46916989924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92C8248-4F62-4501-A67F-31433894BB6D}" type="pres">
      <dgm:prSet presAssocID="{6BA496F0-654E-4306-AA07-469169899243}" presName="rootComposite" presStyleCnt="0"/>
      <dgm:spPr/>
      <dgm:t>
        <a:bodyPr/>
        <a:lstStyle/>
        <a:p>
          <a:endParaRPr lang="en-US"/>
        </a:p>
      </dgm:t>
    </dgm:pt>
    <dgm:pt modelId="{10D64F69-3709-40E8-AFE4-95DAA57D4FA8}" type="pres">
      <dgm:prSet presAssocID="{6BA496F0-654E-4306-AA07-469169899243}" presName="rootText" presStyleLbl="node1" presStyleIdx="6" presStyleCnt="16" custScaleX="103182" custScaleY="15026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0B132E1-F040-41C3-A3DA-38D939F491FB}" type="pres">
      <dgm:prSet presAssocID="{6BA496F0-654E-4306-AA07-469169899243}" presName="titleText2" presStyleLbl="fgAcc1" presStyleIdx="6" presStyleCnt="16" custScaleX="119093" custScaleY="156127" custLinFactY="38301" custLinFactNeighborX="-6193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DB0638A-90DF-4D45-A5DD-65A2B91D6DE9}" type="pres">
      <dgm:prSet presAssocID="{6BA496F0-654E-4306-AA07-469169899243}" presName="rootConnector" presStyleLbl="node4" presStyleIdx="0" presStyleCnt="0"/>
      <dgm:spPr/>
      <dgm:t>
        <a:bodyPr/>
        <a:lstStyle/>
        <a:p>
          <a:endParaRPr lang="en-US"/>
        </a:p>
      </dgm:t>
    </dgm:pt>
    <dgm:pt modelId="{67209DB3-E99C-4EF6-ACD1-A0FAF1F46EF8}" type="pres">
      <dgm:prSet presAssocID="{6BA496F0-654E-4306-AA07-469169899243}" presName="hierChild4" presStyleCnt="0"/>
      <dgm:spPr/>
      <dgm:t>
        <a:bodyPr/>
        <a:lstStyle/>
        <a:p>
          <a:endParaRPr lang="en-US"/>
        </a:p>
      </dgm:t>
    </dgm:pt>
    <dgm:pt modelId="{A21BFBBC-7DA7-4AEA-9A44-B39EC7FD8D3F}" type="pres">
      <dgm:prSet presAssocID="{6BA496F0-654E-4306-AA07-469169899243}" presName="hierChild5" presStyleCnt="0"/>
      <dgm:spPr/>
      <dgm:t>
        <a:bodyPr/>
        <a:lstStyle/>
        <a:p>
          <a:endParaRPr lang="en-US"/>
        </a:p>
      </dgm:t>
    </dgm:pt>
    <dgm:pt modelId="{DB09D25A-514F-47DD-BFBD-DD8440A4C491}" type="pres">
      <dgm:prSet presAssocID="{33E9F5BA-EA7C-49BB-89F6-0DBC334A2BEC}" presName="Name37" presStyleLbl="parChTrans1D4" presStyleIdx="2" presStyleCnt="10"/>
      <dgm:spPr/>
      <dgm:t>
        <a:bodyPr/>
        <a:lstStyle/>
        <a:p>
          <a:endParaRPr lang="en-US"/>
        </a:p>
      </dgm:t>
    </dgm:pt>
    <dgm:pt modelId="{D2AADA6F-B8F2-4EFA-811E-043621740188}" type="pres">
      <dgm:prSet presAssocID="{4A68FA82-E893-4E1F-80C8-F5B42DFFCF1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4076A1C-B241-4F47-8652-49B78F3B0DFF}" type="pres">
      <dgm:prSet presAssocID="{4A68FA82-E893-4E1F-80C8-F5B42DFFCF1B}" presName="rootComposite" presStyleCnt="0"/>
      <dgm:spPr/>
      <dgm:t>
        <a:bodyPr/>
        <a:lstStyle/>
        <a:p>
          <a:endParaRPr lang="en-US"/>
        </a:p>
      </dgm:t>
    </dgm:pt>
    <dgm:pt modelId="{65558953-B98E-4ED3-9214-385616A77D8F}" type="pres">
      <dgm:prSet presAssocID="{4A68FA82-E893-4E1F-80C8-F5B42DFFCF1B}" presName="rootText" presStyleLbl="node1" presStyleIdx="7" presStyleCnt="16" custScaleX="102499" custScaleY="14867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57711D7-A398-4DC7-B0F6-75B18B008DDE}" type="pres">
      <dgm:prSet presAssocID="{4A68FA82-E893-4E1F-80C8-F5B42DFFCF1B}" presName="titleText2" presStyleLbl="fgAcc1" presStyleIdx="7" presStyleCnt="16" custScaleX="116353" custScaleY="152308" custLinFactY="19178" custLinFactNeighborX="-571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3A11F82-E073-4951-B48E-A021A291A510}" type="pres">
      <dgm:prSet presAssocID="{4A68FA82-E893-4E1F-80C8-F5B42DFFCF1B}" presName="rootConnector" presStyleLbl="node4" presStyleIdx="0" presStyleCnt="0"/>
      <dgm:spPr/>
      <dgm:t>
        <a:bodyPr/>
        <a:lstStyle/>
        <a:p>
          <a:endParaRPr lang="en-US"/>
        </a:p>
      </dgm:t>
    </dgm:pt>
    <dgm:pt modelId="{7112E05F-F52C-4501-AA57-3EBFB12FCEF3}" type="pres">
      <dgm:prSet presAssocID="{4A68FA82-E893-4E1F-80C8-F5B42DFFCF1B}" presName="hierChild4" presStyleCnt="0"/>
      <dgm:spPr/>
      <dgm:t>
        <a:bodyPr/>
        <a:lstStyle/>
        <a:p>
          <a:endParaRPr lang="en-US"/>
        </a:p>
      </dgm:t>
    </dgm:pt>
    <dgm:pt modelId="{596AEB96-9640-48A2-8B16-02A0FBA78F32}" type="pres">
      <dgm:prSet presAssocID="{4A68FA82-E893-4E1F-80C8-F5B42DFFCF1B}" presName="hierChild5" presStyleCnt="0"/>
      <dgm:spPr/>
      <dgm:t>
        <a:bodyPr/>
        <a:lstStyle/>
        <a:p>
          <a:endParaRPr lang="en-US"/>
        </a:p>
      </dgm:t>
    </dgm:pt>
    <dgm:pt modelId="{DC4DB08B-7F43-45FE-BD47-0643930F7F5D}" type="pres">
      <dgm:prSet presAssocID="{B55CF66B-3AB6-40CE-BD41-7B1C5C6461E7}" presName="Name37" presStyleLbl="parChTrans1D4" presStyleIdx="3" presStyleCnt="10"/>
      <dgm:spPr/>
      <dgm:t>
        <a:bodyPr/>
        <a:lstStyle/>
        <a:p>
          <a:endParaRPr lang="en-US"/>
        </a:p>
      </dgm:t>
    </dgm:pt>
    <dgm:pt modelId="{8AEC6DAB-0236-44FC-9ABF-11D42D7883A4}" type="pres">
      <dgm:prSet presAssocID="{2B78F655-705E-4ED2-8848-7231F63B7B1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56C2FB1-5743-42D2-B030-13DB41EEF3DD}" type="pres">
      <dgm:prSet presAssocID="{2B78F655-705E-4ED2-8848-7231F63B7B17}" presName="rootComposite" presStyleCnt="0"/>
      <dgm:spPr/>
      <dgm:t>
        <a:bodyPr/>
        <a:lstStyle/>
        <a:p>
          <a:endParaRPr lang="en-US"/>
        </a:p>
      </dgm:t>
    </dgm:pt>
    <dgm:pt modelId="{32DE6623-2A06-492B-811F-9CCC77C14410}" type="pres">
      <dgm:prSet presAssocID="{2B78F655-705E-4ED2-8848-7231F63B7B17}" presName="rootText" presStyleLbl="node1" presStyleIdx="8" presStyleCnt="16" custScaleX="102499" custScaleY="14887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FEA614F-93D7-4AA3-A03B-A46EF278231B}" type="pres">
      <dgm:prSet presAssocID="{2B78F655-705E-4ED2-8848-7231F63B7B17}" presName="titleText2" presStyleLbl="fgAcc1" presStyleIdx="8" presStyleCnt="16" custScaleX="137132" custScaleY="153238" custLinFactY="728" custLinFactNeighborX="-98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27C084-DA6C-40F5-B64C-95A6D444D578}" type="pres">
      <dgm:prSet presAssocID="{2B78F655-705E-4ED2-8848-7231F63B7B17}" presName="rootConnector" presStyleLbl="node4" presStyleIdx="0" presStyleCnt="0"/>
      <dgm:spPr/>
      <dgm:t>
        <a:bodyPr/>
        <a:lstStyle/>
        <a:p>
          <a:endParaRPr lang="en-US"/>
        </a:p>
      </dgm:t>
    </dgm:pt>
    <dgm:pt modelId="{15EF6997-2C3D-4E5A-AAE7-1B5FA82252E2}" type="pres">
      <dgm:prSet presAssocID="{2B78F655-705E-4ED2-8848-7231F63B7B17}" presName="hierChild4" presStyleCnt="0"/>
      <dgm:spPr/>
      <dgm:t>
        <a:bodyPr/>
        <a:lstStyle/>
        <a:p>
          <a:endParaRPr lang="en-US"/>
        </a:p>
      </dgm:t>
    </dgm:pt>
    <dgm:pt modelId="{7736BEE7-B340-4D34-B79E-DD999F2BE4E4}" type="pres">
      <dgm:prSet presAssocID="{935E2FF8-81AA-4B56-B69B-B44D33EA759F}" presName="Name37" presStyleLbl="parChTrans1D4" presStyleIdx="4" presStyleCnt="10"/>
      <dgm:spPr/>
      <dgm:t>
        <a:bodyPr/>
        <a:lstStyle/>
        <a:p>
          <a:endParaRPr lang="en-US"/>
        </a:p>
      </dgm:t>
    </dgm:pt>
    <dgm:pt modelId="{07BB27B7-0944-4CDD-96CC-1A7C20BD1C47}" type="pres">
      <dgm:prSet presAssocID="{E1667437-9B72-40C0-BD0F-7450DDD3C1A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37B88DB-96B4-4B90-AFF3-9C5BC26FAA54}" type="pres">
      <dgm:prSet presAssocID="{E1667437-9B72-40C0-BD0F-7450DDD3C1A7}" presName="rootComposite" presStyleCnt="0"/>
      <dgm:spPr/>
      <dgm:t>
        <a:bodyPr/>
        <a:lstStyle/>
        <a:p>
          <a:endParaRPr lang="en-US"/>
        </a:p>
      </dgm:t>
    </dgm:pt>
    <dgm:pt modelId="{5AFA69EE-8AF3-4077-A886-E517DE3DDDB9}" type="pres">
      <dgm:prSet presAssocID="{E1667437-9B72-40C0-BD0F-7450DDD3C1A7}" presName="rootText" presStyleLbl="node1" presStyleIdx="9" presStyleCnt="16" custScaleX="103045" custScaleY="149266" custLinFactNeighborX="598" custLinFactNeighborY="-211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2B5C6F7-54D3-483F-83FD-B5679627B754}" type="pres">
      <dgm:prSet presAssocID="{E1667437-9B72-40C0-BD0F-7450DDD3C1A7}" presName="titleText2" presStyleLbl="fgAcc1" presStyleIdx="9" presStyleCnt="16" custScaleX="118437" custScaleY="151968" custLinFactNeighborX="1434" custLinFactNeighborY="899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891889-E0C8-4854-81C7-8147C9F5BEA0}" type="pres">
      <dgm:prSet presAssocID="{E1667437-9B72-40C0-BD0F-7450DDD3C1A7}" presName="rootConnector" presStyleLbl="node4" presStyleIdx="0" presStyleCnt="0"/>
      <dgm:spPr/>
      <dgm:t>
        <a:bodyPr/>
        <a:lstStyle/>
        <a:p>
          <a:endParaRPr lang="en-US"/>
        </a:p>
      </dgm:t>
    </dgm:pt>
    <dgm:pt modelId="{7067E2D9-E63F-4685-B895-53BEF393CEEB}" type="pres">
      <dgm:prSet presAssocID="{E1667437-9B72-40C0-BD0F-7450DDD3C1A7}" presName="hierChild4" presStyleCnt="0"/>
      <dgm:spPr/>
      <dgm:t>
        <a:bodyPr/>
        <a:lstStyle/>
        <a:p>
          <a:endParaRPr lang="en-US"/>
        </a:p>
      </dgm:t>
    </dgm:pt>
    <dgm:pt modelId="{223F4FAF-B997-41B0-A312-EFA90B7FFE0D}" type="pres">
      <dgm:prSet presAssocID="{E1667437-9B72-40C0-BD0F-7450DDD3C1A7}" presName="hierChild5" presStyleCnt="0"/>
      <dgm:spPr/>
      <dgm:t>
        <a:bodyPr/>
        <a:lstStyle/>
        <a:p>
          <a:endParaRPr lang="en-US"/>
        </a:p>
      </dgm:t>
    </dgm:pt>
    <dgm:pt modelId="{46B89E38-7039-42B9-8668-210E702A2B45}" type="pres">
      <dgm:prSet presAssocID="{2B78F655-705E-4ED2-8848-7231F63B7B17}" presName="hierChild5" presStyleCnt="0"/>
      <dgm:spPr/>
      <dgm:t>
        <a:bodyPr/>
        <a:lstStyle/>
        <a:p>
          <a:endParaRPr lang="en-US"/>
        </a:p>
      </dgm:t>
    </dgm:pt>
    <dgm:pt modelId="{7BDBEBDF-1B0A-46B5-9BFE-890E5311F1A1}" type="pres">
      <dgm:prSet presAssocID="{785E81AB-B08D-4922-82F5-A4CE03C5A860}" presName="Name37" presStyleLbl="parChTrans1D4" presStyleIdx="5" presStyleCnt="10"/>
      <dgm:spPr/>
      <dgm:t>
        <a:bodyPr/>
        <a:lstStyle/>
        <a:p>
          <a:endParaRPr lang="en-US"/>
        </a:p>
      </dgm:t>
    </dgm:pt>
    <dgm:pt modelId="{D970E32D-716C-46BE-8CD6-E5C131C84ADF}" type="pres">
      <dgm:prSet presAssocID="{0C9E5984-366C-45B8-A547-35C48F29902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DB1AD2F-0867-4233-9B1D-09599D5B891D}" type="pres">
      <dgm:prSet presAssocID="{0C9E5984-366C-45B8-A547-35C48F29902A}" presName="rootComposite" presStyleCnt="0"/>
      <dgm:spPr/>
      <dgm:t>
        <a:bodyPr/>
        <a:lstStyle/>
        <a:p>
          <a:endParaRPr lang="en-US"/>
        </a:p>
      </dgm:t>
    </dgm:pt>
    <dgm:pt modelId="{2CA3AF70-D773-4B49-871A-173D71910C7C}" type="pres">
      <dgm:prSet presAssocID="{0C9E5984-366C-45B8-A547-35C48F29902A}" presName="rootText" presStyleLbl="node1" presStyleIdx="10" presStyleCnt="16" custScaleX="103045" custScaleY="149465" custLinFactNeighborY="150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841D52B-B288-4A38-A977-69523B82F66D}" type="pres">
      <dgm:prSet presAssocID="{0C9E5984-366C-45B8-A547-35C48F29902A}" presName="titleText2" presStyleLbl="fgAcc1" presStyleIdx="10" presStyleCnt="16" custScaleX="141761" custScaleY="154406" custLinFactY="35252" custLinFactNeighborX="598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1FD249E-3180-482F-96E4-3E8DFB1B25E6}" type="pres">
      <dgm:prSet presAssocID="{0C9E5984-366C-45B8-A547-35C48F29902A}" presName="rootConnector" presStyleLbl="node4" presStyleIdx="0" presStyleCnt="0"/>
      <dgm:spPr/>
      <dgm:t>
        <a:bodyPr/>
        <a:lstStyle/>
        <a:p>
          <a:endParaRPr lang="en-US"/>
        </a:p>
      </dgm:t>
    </dgm:pt>
    <dgm:pt modelId="{BE241DFE-909E-4AB0-B34A-35DCA342D864}" type="pres">
      <dgm:prSet presAssocID="{0C9E5984-366C-45B8-A547-35C48F29902A}" presName="hierChild4" presStyleCnt="0"/>
      <dgm:spPr/>
      <dgm:t>
        <a:bodyPr/>
        <a:lstStyle/>
        <a:p>
          <a:endParaRPr lang="en-US"/>
        </a:p>
      </dgm:t>
    </dgm:pt>
    <dgm:pt modelId="{F5C135BE-E8D5-40A6-9967-C334C9CCAB3A}" type="pres">
      <dgm:prSet presAssocID="{0C9E5984-366C-45B8-A547-35C48F29902A}" presName="hierChild5" presStyleCnt="0"/>
      <dgm:spPr/>
      <dgm:t>
        <a:bodyPr/>
        <a:lstStyle/>
        <a:p>
          <a:endParaRPr lang="en-US"/>
        </a:p>
      </dgm:t>
    </dgm:pt>
    <dgm:pt modelId="{2DE4571A-1630-48B4-8B22-41FCE9BF05E9}" type="pres">
      <dgm:prSet presAssocID="{396581CA-458E-4487-ACFB-8D7A493F936C}" presName="hierChild5" presStyleCnt="0"/>
      <dgm:spPr/>
      <dgm:t>
        <a:bodyPr/>
        <a:lstStyle/>
        <a:p>
          <a:endParaRPr lang="en-US"/>
        </a:p>
      </dgm:t>
    </dgm:pt>
    <dgm:pt modelId="{8B99941C-0186-4037-8CAB-8C7E5F83A28D}" type="pres">
      <dgm:prSet presAssocID="{8390F2EF-45B0-4CA9-BEEF-C95C380CBC9B}" presName="Name37" presStyleLbl="parChTrans1D3" presStyleIdx="4" presStyleCnt="5"/>
      <dgm:spPr/>
      <dgm:t>
        <a:bodyPr/>
        <a:lstStyle/>
        <a:p>
          <a:endParaRPr lang="en-US"/>
        </a:p>
      </dgm:t>
    </dgm:pt>
    <dgm:pt modelId="{8829CF6C-B832-4509-AC17-ECD9CFB35572}" type="pres">
      <dgm:prSet presAssocID="{CF01B913-CE3E-4F09-8A62-2B4CC76B2039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5A687833-3CBA-460A-89C1-7BF17E2420BB}" type="pres">
      <dgm:prSet presAssocID="{CF01B913-CE3E-4F09-8A62-2B4CC76B2039}" presName="rootComposite" presStyleCnt="0"/>
      <dgm:spPr/>
      <dgm:t>
        <a:bodyPr/>
        <a:lstStyle/>
        <a:p>
          <a:endParaRPr lang="en-US"/>
        </a:p>
      </dgm:t>
    </dgm:pt>
    <dgm:pt modelId="{EFB7B4BD-7635-4984-A6A2-109C41101191}" type="pres">
      <dgm:prSet presAssocID="{CF01B913-CE3E-4F09-8A62-2B4CC76B2039}" presName="rootText" presStyleLbl="node1" presStyleIdx="11" presStyleCnt="16" custScaleX="102908" custScaleY="149068" custLinFactNeighborY="-1994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C19792B-2A9E-4753-83BA-016ACEF36BD1}" type="pres">
      <dgm:prSet presAssocID="{CF01B913-CE3E-4F09-8A62-2B4CC76B2039}" presName="titleText2" presStyleLbl="fgAcc1" presStyleIdx="11" presStyleCnt="16" custScaleX="117146" custScaleY="152723" custLinFactNeighborX="6715" custLinFactNeighborY="7959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5A22D7-7C47-4494-A3D8-181B12F7EB32}" type="pres">
      <dgm:prSet presAssocID="{CF01B913-CE3E-4F09-8A62-2B4CC76B2039}" presName="rootConnector" presStyleLbl="node3" presStyleIdx="0" presStyleCnt="0"/>
      <dgm:spPr/>
      <dgm:t>
        <a:bodyPr/>
        <a:lstStyle/>
        <a:p>
          <a:endParaRPr lang="en-US"/>
        </a:p>
      </dgm:t>
    </dgm:pt>
    <dgm:pt modelId="{A7ED860B-1CB2-452C-9815-15A7F8E41BC0}" type="pres">
      <dgm:prSet presAssocID="{CF01B913-CE3E-4F09-8A62-2B4CC76B2039}" presName="hierChild4" presStyleCnt="0"/>
      <dgm:spPr/>
      <dgm:t>
        <a:bodyPr/>
        <a:lstStyle/>
        <a:p>
          <a:endParaRPr lang="en-US"/>
        </a:p>
      </dgm:t>
    </dgm:pt>
    <dgm:pt modelId="{9AB8AE57-E37B-4588-86B9-53335C2F4CEC}" type="pres">
      <dgm:prSet presAssocID="{22D8C365-19F6-4492-9196-9510E2C14714}" presName="Name35" presStyleLbl="parChTrans1D4" presStyleIdx="6" presStyleCnt="10"/>
      <dgm:spPr/>
      <dgm:t>
        <a:bodyPr/>
        <a:lstStyle/>
        <a:p>
          <a:endParaRPr lang="en-US"/>
        </a:p>
      </dgm:t>
    </dgm:pt>
    <dgm:pt modelId="{E9B4D68E-9F75-4291-80F8-A082BB17D7B6}" type="pres">
      <dgm:prSet presAssocID="{EF8B57F0-91B6-41C8-A3AF-1C9FDC4664D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A629F1F-A1D3-44D6-B8A4-8F78D7563D30}" type="pres">
      <dgm:prSet presAssocID="{EF8B57F0-91B6-41C8-A3AF-1C9FDC4664DC}" presName="rootComposite" presStyleCnt="0"/>
      <dgm:spPr/>
      <dgm:t>
        <a:bodyPr/>
        <a:lstStyle/>
        <a:p>
          <a:endParaRPr lang="en-US"/>
        </a:p>
      </dgm:t>
    </dgm:pt>
    <dgm:pt modelId="{D21FEFA6-9F56-47A8-AAAD-12EEA68746EE}" type="pres">
      <dgm:prSet presAssocID="{EF8B57F0-91B6-41C8-A3AF-1C9FDC4664DC}" presName="rootText" presStyleLbl="node1" presStyleIdx="12" presStyleCnt="16" custScaleX="103182" custScaleY="149465" custLinFactNeighborX="9116" custLinFactNeighborY="262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9AB8032-8326-47A1-A5EB-C82AF605C765}" type="pres">
      <dgm:prSet presAssocID="{EF8B57F0-91B6-41C8-A3AF-1C9FDC4664DC}" presName="titleText2" presStyleLbl="fgAcc1" presStyleIdx="12" presStyleCnt="16" custScaleX="130051" custScaleY="152806" custLinFactY="37318" custLinFactNeighborX="2015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C6100F0-F5E4-49A8-9A0A-0539498390E7}" type="pres">
      <dgm:prSet presAssocID="{EF8B57F0-91B6-41C8-A3AF-1C9FDC4664DC}" presName="rootConnector" presStyleLbl="node4" presStyleIdx="0" presStyleCnt="0"/>
      <dgm:spPr/>
      <dgm:t>
        <a:bodyPr/>
        <a:lstStyle/>
        <a:p>
          <a:endParaRPr lang="en-US"/>
        </a:p>
      </dgm:t>
    </dgm:pt>
    <dgm:pt modelId="{DBF3DC0B-CDEA-4E63-B866-3994654CB58D}" type="pres">
      <dgm:prSet presAssocID="{EF8B57F0-91B6-41C8-A3AF-1C9FDC4664DC}" presName="hierChild4" presStyleCnt="0"/>
      <dgm:spPr/>
      <dgm:t>
        <a:bodyPr/>
        <a:lstStyle/>
        <a:p>
          <a:endParaRPr lang="en-US"/>
        </a:p>
      </dgm:t>
    </dgm:pt>
    <dgm:pt modelId="{EF85559E-70F4-4D26-88C2-7D09D38EEBE7}" type="pres">
      <dgm:prSet presAssocID="{EF8B57F0-91B6-41C8-A3AF-1C9FDC4664DC}" presName="hierChild5" presStyleCnt="0"/>
      <dgm:spPr/>
      <dgm:t>
        <a:bodyPr/>
        <a:lstStyle/>
        <a:p>
          <a:endParaRPr lang="en-US"/>
        </a:p>
      </dgm:t>
    </dgm:pt>
    <dgm:pt modelId="{02FF2254-B7F4-4EE6-B11C-5E6DE5C03300}" type="pres">
      <dgm:prSet presAssocID="{A9F8D758-D109-4255-BF36-B6DC55B65D14}" presName="Name35" presStyleLbl="parChTrans1D4" presStyleIdx="7" presStyleCnt="10"/>
      <dgm:spPr/>
      <dgm:t>
        <a:bodyPr/>
        <a:lstStyle/>
        <a:p>
          <a:endParaRPr lang="en-US"/>
        </a:p>
      </dgm:t>
    </dgm:pt>
    <dgm:pt modelId="{50901C06-248D-444F-A8F1-2FE6A836EB7C}" type="pres">
      <dgm:prSet presAssocID="{B6F8A0F8-58DB-4A13-901C-B2DDB2D1134B}" presName="hierRoot2" presStyleCnt="0">
        <dgm:presLayoutVars>
          <dgm:hierBranch val="init"/>
        </dgm:presLayoutVars>
      </dgm:prSet>
      <dgm:spPr/>
    </dgm:pt>
    <dgm:pt modelId="{0348E011-4E89-4554-A434-D6A60D1DD546}" type="pres">
      <dgm:prSet presAssocID="{B6F8A0F8-58DB-4A13-901C-B2DDB2D1134B}" presName="rootComposite" presStyleCnt="0"/>
      <dgm:spPr/>
    </dgm:pt>
    <dgm:pt modelId="{D8E1D505-61C9-47C4-9C86-B86360DDFAFD}" type="pres">
      <dgm:prSet presAssocID="{B6F8A0F8-58DB-4A13-901C-B2DDB2D1134B}" presName="rootText" presStyleLbl="node1" presStyleIdx="13" presStyleCnt="16" custScaleX="102908" custScaleY="14906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E7C264A-4068-4240-B892-5B105854038C}" type="pres">
      <dgm:prSet presAssocID="{B6F8A0F8-58DB-4A13-901C-B2DDB2D1134B}" presName="titleText2" presStyleLbl="fgAcc1" presStyleIdx="13" presStyleCnt="16" custScaleX="130875" custScaleY="169507" custLinFactNeighborY="5751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973585C-71FD-4513-9E06-A841CEB5A755}" type="pres">
      <dgm:prSet presAssocID="{B6F8A0F8-58DB-4A13-901C-B2DDB2D1134B}" presName="rootConnector" presStyleLbl="node4" presStyleIdx="0" presStyleCnt="0"/>
      <dgm:spPr/>
      <dgm:t>
        <a:bodyPr/>
        <a:lstStyle/>
        <a:p>
          <a:endParaRPr lang="en-US"/>
        </a:p>
      </dgm:t>
    </dgm:pt>
    <dgm:pt modelId="{528BDAD6-0BAA-4157-854F-C4754509EE0C}" type="pres">
      <dgm:prSet presAssocID="{B6F8A0F8-58DB-4A13-901C-B2DDB2D1134B}" presName="hierChild4" presStyleCnt="0"/>
      <dgm:spPr/>
    </dgm:pt>
    <dgm:pt modelId="{B36FAA13-3DD1-418B-AB12-B0E346A5B0FD}" type="pres">
      <dgm:prSet presAssocID="{B6F8A0F8-58DB-4A13-901C-B2DDB2D1134B}" presName="hierChild5" presStyleCnt="0"/>
      <dgm:spPr/>
    </dgm:pt>
    <dgm:pt modelId="{EDB3E66B-1A93-4AA9-B988-1F5AC70B13C2}" type="pres">
      <dgm:prSet presAssocID="{CF808CCE-FA4F-474F-80F2-7AC30ADED142}" presName="Name35" presStyleLbl="parChTrans1D4" presStyleIdx="8" presStyleCnt="10"/>
      <dgm:spPr/>
      <dgm:t>
        <a:bodyPr/>
        <a:lstStyle/>
        <a:p>
          <a:endParaRPr lang="en-US"/>
        </a:p>
      </dgm:t>
    </dgm:pt>
    <dgm:pt modelId="{652AA538-FB7F-4BA2-849C-62E0577C981E}" type="pres">
      <dgm:prSet presAssocID="{6A4F8039-7C41-4019-8E4A-769C56F87E7F}" presName="hierRoot2" presStyleCnt="0">
        <dgm:presLayoutVars>
          <dgm:hierBranch val="init"/>
        </dgm:presLayoutVars>
      </dgm:prSet>
      <dgm:spPr/>
    </dgm:pt>
    <dgm:pt modelId="{DC712076-08FF-464C-93AA-1783A0703DF5}" type="pres">
      <dgm:prSet presAssocID="{6A4F8039-7C41-4019-8E4A-769C56F87E7F}" presName="rootComposite" presStyleCnt="0"/>
      <dgm:spPr/>
    </dgm:pt>
    <dgm:pt modelId="{7CBA5ED9-F6C2-4DD6-8FAF-C824B29B3F48}" type="pres">
      <dgm:prSet presAssocID="{6A4F8039-7C41-4019-8E4A-769C56F87E7F}" presName="rootText" presStyleLbl="node1" presStyleIdx="14" presStyleCnt="16" custScaleX="102908" custScaleY="14906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8F19745-5251-4A13-8D64-8CB684CBE4ED}" type="pres">
      <dgm:prSet presAssocID="{6A4F8039-7C41-4019-8E4A-769C56F87E7F}" presName="titleText2" presStyleLbl="fgAcc1" presStyleIdx="14" presStyleCnt="16" custScaleX="117146" custScaleY="152723" custLinFactNeighborX="5649" custLinFactNeighborY="7070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FCEA95F-720B-4D99-B595-4E2A51195411}" type="pres">
      <dgm:prSet presAssocID="{6A4F8039-7C41-4019-8E4A-769C56F87E7F}" presName="rootConnector" presStyleLbl="node4" presStyleIdx="0" presStyleCnt="0"/>
      <dgm:spPr/>
      <dgm:t>
        <a:bodyPr/>
        <a:lstStyle/>
        <a:p>
          <a:endParaRPr lang="en-US"/>
        </a:p>
      </dgm:t>
    </dgm:pt>
    <dgm:pt modelId="{7A457FA0-9AEB-437D-8472-50FE9AC6168A}" type="pres">
      <dgm:prSet presAssocID="{6A4F8039-7C41-4019-8E4A-769C56F87E7F}" presName="hierChild4" presStyleCnt="0"/>
      <dgm:spPr/>
    </dgm:pt>
    <dgm:pt modelId="{7F14F939-0243-410E-BF06-4164ACD29EEF}" type="pres">
      <dgm:prSet presAssocID="{14987505-05AB-4CE9-BF6B-97B113411BC9}" presName="Name37" presStyleLbl="parChTrans1D4" presStyleIdx="9" presStyleCnt="10"/>
      <dgm:spPr/>
      <dgm:t>
        <a:bodyPr/>
        <a:lstStyle/>
        <a:p>
          <a:endParaRPr lang="en-US"/>
        </a:p>
      </dgm:t>
    </dgm:pt>
    <dgm:pt modelId="{F549AF89-8FB0-44E3-B321-F89B816F5BD9}" type="pres">
      <dgm:prSet presAssocID="{27908C5D-E732-45FE-B09B-965589D23E20}" presName="hierRoot2" presStyleCnt="0">
        <dgm:presLayoutVars>
          <dgm:hierBranch val="init"/>
        </dgm:presLayoutVars>
      </dgm:prSet>
      <dgm:spPr/>
    </dgm:pt>
    <dgm:pt modelId="{3506F8FA-DC13-4F8C-AFA3-BDE0AE44F086}" type="pres">
      <dgm:prSet presAssocID="{27908C5D-E732-45FE-B09B-965589D23E20}" presName="rootComposite" presStyleCnt="0"/>
      <dgm:spPr/>
    </dgm:pt>
    <dgm:pt modelId="{7D824172-38D6-480A-B6B5-8180277B2CF1}" type="pres">
      <dgm:prSet presAssocID="{27908C5D-E732-45FE-B09B-965589D23E20}" presName="rootText" presStyleLbl="node1" presStyleIdx="15" presStyleCnt="16" custScaleX="103182" custScaleY="149665" custLinFactNeighborX="4233" custLinFactNeighborY="-1958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D8856BF-086F-4874-BB72-F066FF650DE2}" type="pres">
      <dgm:prSet presAssocID="{27908C5D-E732-45FE-B09B-965589D23E20}" presName="titleText2" presStyleLbl="fgAcc1" presStyleIdx="15" presStyleCnt="16" custScaleX="134775" custScaleY="152932" custLinFactNeighborX="3581" custLinFactNeighborY="4029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3609517-0E00-4C6A-93A1-AED9739C10CF}" type="pres">
      <dgm:prSet presAssocID="{27908C5D-E732-45FE-B09B-965589D23E20}" presName="rootConnector" presStyleLbl="node4" presStyleIdx="0" presStyleCnt="0"/>
      <dgm:spPr/>
      <dgm:t>
        <a:bodyPr/>
        <a:lstStyle/>
        <a:p>
          <a:endParaRPr lang="en-US"/>
        </a:p>
      </dgm:t>
    </dgm:pt>
    <dgm:pt modelId="{9C10CAB0-59F8-4944-978A-1C74451AF26B}" type="pres">
      <dgm:prSet presAssocID="{27908C5D-E732-45FE-B09B-965589D23E20}" presName="hierChild4" presStyleCnt="0"/>
      <dgm:spPr/>
    </dgm:pt>
    <dgm:pt modelId="{CCE598FA-B98D-4A56-9C07-8C96A8DE3FDB}" type="pres">
      <dgm:prSet presAssocID="{27908C5D-E732-45FE-B09B-965589D23E20}" presName="hierChild5" presStyleCnt="0"/>
      <dgm:spPr/>
    </dgm:pt>
    <dgm:pt modelId="{9CB675EE-FEE9-4CA3-BE5C-61E7B30A1575}" type="pres">
      <dgm:prSet presAssocID="{6A4F8039-7C41-4019-8E4A-769C56F87E7F}" presName="hierChild5" presStyleCnt="0"/>
      <dgm:spPr/>
    </dgm:pt>
    <dgm:pt modelId="{2B8D94AB-48C5-4B31-9DD5-E1C85C105BB5}" type="pres">
      <dgm:prSet presAssocID="{CF01B913-CE3E-4F09-8A62-2B4CC76B2039}" presName="hierChild5" presStyleCnt="0"/>
      <dgm:spPr/>
      <dgm:t>
        <a:bodyPr/>
        <a:lstStyle/>
        <a:p>
          <a:endParaRPr lang="en-US"/>
        </a:p>
      </dgm:t>
    </dgm:pt>
    <dgm:pt modelId="{9C4D68E7-D046-416F-90FB-C4C2C9215173}" type="pres">
      <dgm:prSet presAssocID="{29378719-0F25-40CB-B48F-2F671A6820E6}" presName="hierChild5" presStyleCnt="0"/>
      <dgm:spPr/>
      <dgm:t>
        <a:bodyPr/>
        <a:lstStyle/>
        <a:p>
          <a:endParaRPr lang="en-US"/>
        </a:p>
      </dgm:t>
    </dgm:pt>
    <dgm:pt modelId="{CAE4CE94-58D9-4598-A058-8369F2CD9FD3}" type="pres">
      <dgm:prSet presAssocID="{D2249F99-CBA2-49B0-9E24-01EA237C725E}" presName="hierChild3" presStyleCnt="0"/>
      <dgm:spPr/>
      <dgm:t>
        <a:bodyPr/>
        <a:lstStyle/>
        <a:p>
          <a:endParaRPr lang="en-US"/>
        </a:p>
      </dgm:t>
    </dgm:pt>
  </dgm:ptLst>
  <dgm:cxnLst>
    <dgm:cxn modelId="{87D9E587-CD0E-46E2-9CEB-0E6D45BC3EFD}" type="presOf" srcId="{882B29D9-3115-41B1-BD50-EF683974A2E9}" destId="{149B625E-122E-4BCC-9962-045ED49A41D6}" srcOrd="0" destOrd="0" presId="urn:microsoft.com/office/officeart/2008/layout/NameandTitleOrganizationalChart"/>
    <dgm:cxn modelId="{801A3ACB-C37E-49FA-B253-0BD6D7974788}" type="presOf" srcId="{18BE39B3-296E-4621-87C2-6EBCE8B58D01}" destId="{051AA46F-6B8A-4EF3-973E-588668B27240}" srcOrd="0" destOrd="0" presId="urn:microsoft.com/office/officeart/2008/layout/NameandTitleOrganizationalChart"/>
    <dgm:cxn modelId="{1F1D7339-BF21-4A2D-9F1E-658880D7BBAB}" type="presOf" srcId="{9E1B9499-5CB0-4995-BF5B-2BD60FB2B825}" destId="{F0620D77-A2AB-49CF-AA70-D5CC8F88385F}" srcOrd="0" destOrd="0" presId="urn:microsoft.com/office/officeart/2008/layout/NameandTitleOrganizationalChart"/>
    <dgm:cxn modelId="{2F304C30-A7A1-4736-9AFF-8A5C31DE5EFE}" type="presOf" srcId="{CF808CCE-FA4F-474F-80F2-7AC30ADED142}" destId="{EDB3E66B-1A93-4AA9-B988-1F5AC70B13C2}" srcOrd="0" destOrd="0" presId="urn:microsoft.com/office/officeart/2008/layout/NameandTitleOrganizationalChart"/>
    <dgm:cxn modelId="{02C0463A-B9AF-4BF1-BCCF-7F12DC69683E}" srcId="{CEC8E3AA-BEA3-4CC6-AFE0-0484683C48B8}" destId="{D2249F99-CBA2-49B0-9E24-01EA237C725E}" srcOrd="0" destOrd="0" parTransId="{ABB13AA9-A423-4FAB-AAC1-15B09ECAD8E5}" sibTransId="{AF08C694-2072-48FC-864E-3A17C67AAC95}"/>
    <dgm:cxn modelId="{240BEC5D-08A0-4651-9EF1-50007FDA4BA0}" type="presOf" srcId="{0E683921-6759-41FF-A38C-EAE12CD38D5C}" destId="{C32E9A52-AA4B-4D19-B8E4-FED3EA161795}" srcOrd="0" destOrd="0" presId="urn:microsoft.com/office/officeart/2008/layout/NameandTitleOrganizationalChart"/>
    <dgm:cxn modelId="{F0333E8C-1DED-4AF6-85D0-ECB6B307527C}" type="presOf" srcId="{27908C5D-E732-45FE-B09B-965589D23E20}" destId="{7D824172-38D6-480A-B6B5-8180277B2CF1}" srcOrd="0" destOrd="0" presId="urn:microsoft.com/office/officeart/2008/layout/NameandTitleOrganizationalChart"/>
    <dgm:cxn modelId="{A30D99F0-12C1-47BC-9E7F-157D991C72FB}" srcId="{D2249F99-CBA2-49B0-9E24-01EA237C725E}" destId="{29378719-0F25-40CB-B48F-2F671A6820E6}" srcOrd="0" destOrd="0" parTransId="{912824AB-44B5-4393-9189-10FD87B7D2C6}" sibTransId="{C7EFA7FD-A817-4E60-BD07-0627A3B985D9}"/>
    <dgm:cxn modelId="{C8F2B819-37D8-4735-B111-66ED188BFF0F}" type="presOf" srcId="{D2249F99-CBA2-49B0-9E24-01EA237C725E}" destId="{3317E411-ED9B-4305-A0FC-F067680B130D}" srcOrd="0" destOrd="0" presId="urn:microsoft.com/office/officeart/2008/layout/NameandTitleOrganizationalChart"/>
    <dgm:cxn modelId="{C919F25E-38DC-4170-B5AD-4DF568CF5F1B}" type="presOf" srcId="{C4C0203D-49BD-46AF-BB3F-7CFA374CCBE2}" destId="{A57711D7-A398-4DC7-B0F6-75B18B008DDE}" srcOrd="0" destOrd="0" presId="urn:microsoft.com/office/officeart/2008/layout/NameandTitleOrganizationalChart"/>
    <dgm:cxn modelId="{B215C4A7-5B03-4F56-A5D6-B9AF6CE7E7EE}" type="presOf" srcId="{1CD768D5-9B07-46D9-A43B-8D2896DB1267}" destId="{FFEA614F-93D7-4AA3-A03B-A46EF278231B}" srcOrd="0" destOrd="0" presId="urn:microsoft.com/office/officeart/2008/layout/NameandTitleOrganizationalChart"/>
    <dgm:cxn modelId="{D48C66DE-A8C9-450A-AE24-16E07D18484B}" type="presOf" srcId="{396581CA-458E-4487-ACFB-8D7A493F936C}" destId="{A0551D33-9ED8-4292-A54A-134B7AFC99F4}" srcOrd="1" destOrd="0" presId="urn:microsoft.com/office/officeart/2008/layout/NameandTitleOrganizationalChart"/>
    <dgm:cxn modelId="{494F0075-1C6F-44B8-95F1-51A2DBB8E291}" type="presOf" srcId="{33E9F5BA-EA7C-49BB-89F6-0DBC334A2BEC}" destId="{DB09D25A-514F-47DD-BFBD-DD8440A4C491}" srcOrd="0" destOrd="0" presId="urn:microsoft.com/office/officeart/2008/layout/NameandTitleOrganizationalChart"/>
    <dgm:cxn modelId="{E980DF71-2B1C-4264-8FEB-FC19EC646EC0}" type="presOf" srcId="{912824AB-44B5-4393-9189-10FD87B7D2C6}" destId="{B0CCCA95-CE60-4B04-9E20-130A0C60AE3D}" srcOrd="0" destOrd="0" presId="urn:microsoft.com/office/officeart/2008/layout/NameandTitleOrganizationalChart"/>
    <dgm:cxn modelId="{536CF1BC-48A4-4C57-8626-9E8EC84BC01A}" type="presOf" srcId="{0E683921-6759-41FF-A38C-EAE12CD38D5C}" destId="{F4B19C8B-A70A-4897-97A7-7EA8A0E7E66C}" srcOrd="1" destOrd="0" presId="urn:microsoft.com/office/officeart/2008/layout/NameandTitleOrganizationalChart"/>
    <dgm:cxn modelId="{C8B97885-6952-499E-A38D-A96422D002F2}" type="presOf" srcId="{29378719-0F25-40CB-B48F-2F671A6820E6}" destId="{E466BB6C-1669-4274-8506-94A5E3FFD5CF}" srcOrd="0" destOrd="0" presId="urn:microsoft.com/office/officeart/2008/layout/NameandTitleOrganizationalChart"/>
    <dgm:cxn modelId="{895FAE74-D1D0-45E0-BA70-1B1B7DE19262}" type="presOf" srcId="{00BEA266-1B7B-457E-AD91-526FE735A2C4}" destId="{C092C783-65C6-4D6F-BB73-9EDD4F50EB74}" srcOrd="1" destOrd="0" presId="urn:microsoft.com/office/officeart/2008/layout/NameandTitleOrganizationalChart"/>
    <dgm:cxn modelId="{1E2F4ED7-602B-44DE-83FF-ADB3F87560F4}" srcId="{396581CA-458E-4487-ACFB-8D7A493F936C}" destId="{6BA496F0-654E-4306-AA07-469169899243}" srcOrd="0" destOrd="0" parTransId="{5C08A3C5-E3A1-4CE9-A773-14328B0E3B4A}" sibTransId="{FB746E6C-5648-4997-B470-370FC15674C1}"/>
    <dgm:cxn modelId="{C4F16B9B-8A53-4C3A-8F1E-70390C3BECC2}" srcId="{29378719-0F25-40CB-B48F-2F671A6820E6}" destId="{0E683921-6759-41FF-A38C-EAE12CD38D5C}" srcOrd="1" destOrd="0" parTransId="{5D760D85-59DC-4109-8A25-C3BD35E80961}" sibTransId="{1F9E5D4F-B518-4C23-BC0A-AE251960A747}"/>
    <dgm:cxn modelId="{8496F25C-7815-4103-924D-789AB1C0FC9B}" srcId="{0E683921-6759-41FF-A38C-EAE12CD38D5C}" destId="{882B29D9-3115-41B1-BD50-EF683974A2E9}" srcOrd="0" destOrd="0" parTransId="{65BE6C72-2EBC-4C6C-9715-8BE9CC243CD8}" sibTransId="{9E1B9499-5CB0-4995-BF5B-2BD60FB2B825}"/>
    <dgm:cxn modelId="{F4394CA2-E765-4683-AB8E-BB723ADAFDFE}" type="presOf" srcId="{E1667437-9B72-40C0-BD0F-7450DDD3C1A7}" destId="{5AFA69EE-8AF3-4077-A886-E517DE3DDDB9}" srcOrd="0" destOrd="0" presId="urn:microsoft.com/office/officeart/2008/layout/NameandTitleOrganizationalChart"/>
    <dgm:cxn modelId="{386748BD-E3A7-43E9-AF03-E397756CF75C}" srcId="{29378719-0F25-40CB-B48F-2F671A6820E6}" destId="{A5D93038-6565-4015-828B-520342052467}" srcOrd="0" destOrd="0" parTransId="{5C95AFFD-09EB-4EAF-A6EA-D807C62370C1}" sibTransId="{36E5C08E-AA5B-4FD3-A059-B11F17380117}"/>
    <dgm:cxn modelId="{93ED233C-055D-4F63-AEFB-B564BE111EA3}" type="presOf" srcId="{CF01B913-CE3E-4F09-8A62-2B4CC76B2039}" destId="{AB5A22D7-7C47-4494-A3D8-181B12F7EB32}" srcOrd="1" destOrd="0" presId="urn:microsoft.com/office/officeart/2008/layout/NameandTitleOrganizationalChart"/>
    <dgm:cxn modelId="{A5603F0A-2E2E-4F8B-A7A9-1AFD56ECA06A}" srcId="{CF01B913-CE3E-4F09-8A62-2B4CC76B2039}" destId="{EF8B57F0-91B6-41C8-A3AF-1C9FDC4664DC}" srcOrd="0" destOrd="0" parTransId="{22D8C365-19F6-4492-9196-9510E2C14714}" sibTransId="{74C2A1B9-F8CD-4DDC-9C06-B991A58FC234}"/>
    <dgm:cxn modelId="{F787EA49-37DE-4B44-AAC6-A2CAFAD8D22A}" type="presOf" srcId="{882B29D9-3115-41B1-BD50-EF683974A2E9}" destId="{72BBB046-491D-413E-AC60-5CE64428DFDA}" srcOrd="1" destOrd="0" presId="urn:microsoft.com/office/officeart/2008/layout/NameandTitleOrganizationalChart"/>
    <dgm:cxn modelId="{E35D3EE6-234B-4580-A8DC-7549C08F4674}" type="presOf" srcId="{AF08C694-2072-48FC-864E-3A17C67AAC95}" destId="{CE3F82AB-D62D-4394-8688-741692FD5586}" srcOrd="0" destOrd="0" presId="urn:microsoft.com/office/officeart/2008/layout/NameandTitleOrganizationalChart"/>
    <dgm:cxn modelId="{CAFEC4ED-2C70-4298-939D-86B7E4C271AA}" type="presOf" srcId="{22D8C365-19F6-4492-9196-9510E2C14714}" destId="{9AB8AE57-E37B-4588-86B9-53335C2F4CEC}" srcOrd="0" destOrd="0" presId="urn:microsoft.com/office/officeart/2008/layout/NameandTitleOrganizationalChart"/>
    <dgm:cxn modelId="{B69DC897-E816-4C3C-B778-61BF813BD7BA}" srcId="{6A4F8039-7C41-4019-8E4A-769C56F87E7F}" destId="{27908C5D-E732-45FE-B09B-965589D23E20}" srcOrd="0" destOrd="0" parTransId="{14987505-05AB-4CE9-BF6B-97B113411BC9}" sibTransId="{E6BCBDD5-55D5-4B23-A917-161C736649BE}"/>
    <dgm:cxn modelId="{3092C916-5A4B-4297-A369-79C85D0EB1A5}" type="presOf" srcId="{BC682476-4EC4-40AC-83E4-C309B8086926}" destId="{6E7C264A-4068-4240-B892-5B105854038C}" srcOrd="0" destOrd="0" presId="urn:microsoft.com/office/officeart/2008/layout/NameandTitleOrganizationalChart"/>
    <dgm:cxn modelId="{9C7D3FAE-D2C3-457E-8EF0-692D37C8361E}" type="presOf" srcId="{FB662CEB-2799-420A-B28F-287611EAAC6F}" destId="{28F19745-5251-4A13-8D64-8CB684CBE4ED}" srcOrd="0" destOrd="0" presId="urn:microsoft.com/office/officeart/2008/layout/NameandTitleOrganizationalChart"/>
    <dgm:cxn modelId="{4EA731A8-CAA6-4C63-B33C-155126B7E509}" type="presOf" srcId="{E6BCBDD5-55D5-4B23-A917-161C736649BE}" destId="{9D8856BF-086F-4874-BB72-F066FF650DE2}" srcOrd="0" destOrd="0" presId="urn:microsoft.com/office/officeart/2008/layout/NameandTitleOrganizationalChart"/>
    <dgm:cxn modelId="{DE75D64A-AC26-40E6-8912-450F22368420}" type="presOf" srcId="{935E2FF8-81AA-4B56-B69B-B44D33EA759F}" destId="{7736BEE7-B340-4D34-B79E-DD999F2BE4E4}" srcOrd="0" destOrd="0" presId="urn:microsoft.com/office/officeart/2008/layout/NameandTitleOrganizationalChart"/>
    <dgm:cxn modelId="{F50EE917-B717-4A9D-80D1-6C7975C94881}" type="presOf" srcId="{A5D93038-6565-4015-828B-520342052467}" destId="{079374E5-9330-49C1-8FBA-F5BE4B7A7D43}" srcOrd="0" destOrd="0" presId="urn:microsoft.com/office/officeart/2008/layout/NameandTitleOrganizationalChart"/>
    <dgm:cxn modelId="{B1CB5EE4-FC87-4213-AA26-0670F267D052}" type="presOf" srcId="{6BA496F0-654E-4306-AA07-469169899243}" destId="{10D64F69-3709-40E8-AFE4-95DAA57D4FA8}" srcOrd="0" destOrd="0" presId="urn:microsoft.com/office/officeart/2008/layout/NameandTitleOrganizationalChart"/>
    <dgm:cxn modelId="{F830BA97-1BEA-48D1-835A-488B885162DC}" type="presOf" srcId="{14987505-05AB-4CE9-BF6B-97B113411BC9}" destId="{7F14F939-0243-410E-BF06-4164ACD29EEF}" srcOrd="0" destOrd="0" presId="urn:microsoft.com/office/officeart/2008/layout/NameandTitleOrganizationalChart"/>
    <dgm:cxn modelId="{90D21F1A-95C0-4074-84FC-54788A0AF538}" srcId="{2B78F655-705E-4ED2-8848-7231F63B7B17}" destId="{E1667437-9B72-40C0-BD0F-7450DDD3C1A7}" srcOrd="0" destOrd="0" parTransId="{935E2FF8-81AA-4B56-B69B-B44D33EA759F}" sibTransId="{5B5A67FB-48A9-4C59-BF69-9CA1087997AD}"/>
    <dgm:cxn modelId="{35193C5A-76F5-47D7-947E-26B26ACF2734}" type="presOf" srcId="{954CD594-2F58-4BB5-9A71-7C16911BE3F4}" destId="{D2EEB534-84B1-403A-9327-ADCBFF3B5AE5}" srcOrd="0" destOrd="0" presId="urn:microsoft.com/office/officeart/2008/layout/NameandTitleOrganizationalChart"/>
    <dgm:cxn modelId="{F2D04AFD-F493-4B25-8022-CF83D942B8EE}" type="presOf" srcId="{EF8B57F0-91B6-41C8-A3AF-1C9FDC4664DC}" destId="{6C6100F0-F5E4-49A8-9A0A-0539498390E7}" srcOrd="1" destOrd="0" presId="urn:microsoft.com/office/officeart/2008/layout/NameandTitleOrganizationalChart"/>
    <dgm:cxn modelId="{77E3680B-C55C-453F-9492-58CB74FF07AC}" type="presOf" srcId="{FB746E6C-5648-4997-B470-370FC15674C1}" destId="{10B132E1-F040-41C3-A3DA-38D939F491FB}" srcOrd="0" destOrd="0" presId="urn:microsoft.com/office/officeart/2008/layout/NameandTitleOrganizationalChart"/>
    <dgm:cxn modelId="{4FA12214-C3C4-4BF4-A924-B5915318BE3C}" srcId="{29378719-0F25-40CB-B48F-2F671A6820E6}" destId="{00BEA266-1B7B-457E-AD91-526FE735A2C4}" srcOrd="2" destOrd="0" parTransId="{E9E74B11-C61B-4406-A591-7ECDD959E444}" sibTransId="{954CD594-2F58-4BB5-9A71-7C16911BE3F4}"/>
    <dgm:cxn modelId="{3597A41F-2D7E-4137-9F06-D7D2E6667802}" type="presOf" srcId="{29378719-0F25-40CB-B48F-2F671A6820E6}" destId="{41F32E65-6B7F-4097-9EAE-B7F50E904B70}" srcOrd="1" destOrd="0" presId="urn:microsoft.com/office/officeart/2008/layout/NameandTitleOrganizationalChart"/>
    <dgm:cxn modelId="{D192E767-960C-4998-A7EB-7C4F629086CB}" type="presOf" srcId="{A9F8D758-D109-4255-BF36-B6DC55B65D14}" destId="{02FF2254-B7F4-4EE6-B11C-5E6DE5C03300}" srcOrd="0" destOrd="0" presId="urn:microsoft.com/office/officeart/2008/layout/NameandTitleOrganizationalChart"/>
    <dgm:cxn modelId="{88C24EFE-768C-446D-A321-D0CC35829468}" type="presOf" srcId="{36E5C08E-AA5B-4FD3-A059-B11F17380117}" destId="{D5BBBD2B-44D2-4316-A667-26BED60571FC}" srcOrd="0" destOrd="0" presId="urn:microsoft.com/office/officeart/2008/layout/NameandTitleOrganizationalChart"/>
    <dgm:cxn modelId="{790EE0F0-FB78-4914-8AC6-B90296C0311E}" type="presOf" srcId="{6A4F8039-7C41-4019-8E4A-769C56F87E7F}" destId="{1FCEA95F-720B-4D99-B595-4E2A51195411}" srcOrd="1" destOrd="0" presId="urn:microsoft.com/office/officeart/2008/layout/NameandTitleOrganizationalChart"/>
    <dgm:cxn modelId="{6A1A3311-78AD-47E9-9A18-4E0DADA66665}" type="presOf" srcId="{396581CA-458E-4487-ACFB-8D7A493F936C}" destId="{545FE439-409D-4AC7-B5CF-85E8DDBBDE47}" srcOrd="0" destOrd="0" presId="urn:microsoft.com/office/officeart/2008/layout/NameandTitleOrganizationalChart"/>
    <dgm:cxn modelId="{E5645CE4-063D-497F-9576-BF02A0DAD9D6}" type="presOf" srcId="{C7EFA7FD-A817-4E60-BD07-0627A3B985D9}" destId="{BC2A6DC1-FD67-48AC-A66C-8E42254CF73D}" srcOrd="0" destOrd="0" presId="urn:microsoft.com/office/officeart/2008/layout/NameandTitleOrganizationalChart"/>
    <dgm:cxn modelId="{A21486C2-AFA3-4C32-9673-6C74E976895E}" type="presOf" srcId="{E9E74B11-C61B-4406-A591-7ECDD959E444}" destId="{DA6D4362-DABD-416F-943A-D0972B23E8B0}" srcOrd="0" destOrd="0" presId="urn:microsoft.com/office/officeart/2008/layout/NameandTitleOrganizationalChart"/>
    <dgm:cxn modelId="{93415284-2514-4E0F-8818-1B349DAA236B}" type="presOf" srcId="{5C08A3C5-E3A1-4CE9-A773-14328B0E3B4A}" destId="{900FE77F-CFD7-428D-839D-0845FFCB3D83}" srcOrd="0" destOrd="0" presId="urn:microsoft.com/office/officeart/2008/layout/NameandTitleOrganizationalChart"/>
    <dgm:cxn modelId="{90DF70A2-D505-48FB-A321-EA2FA57B9587}" type="presOf" srcId="{E1667437-9B72-40C0-BD0F-7450DDD3C1A7}" destId="{64891889-E0C8-4854-81C7-8147C9F5BEA0}" srcOrd="1" destOrd="0" presId="urn:microsoft.com/office/officeart/2008/layout/NameandTitleOrganizationalChart"/>
    <dgm:cxn modelId="{5022A168-AAB7-4975-841A-DFCBD9AAD8B6}" type="presOf" srcId="{2B78F655-705E-4ED2-8848-7231F63B7B17}" destId="{32DE6623-2A06-492B-811F-9CCC77C14410}" srcOrd="0" destOrd="0" presId="urn:microsoft.com/office/officeart/2008/layout/NameandTitleOrganizationalChart"/>
    <dgm:cxn modelId="{188FF4E3-6AD5-45D2-B03A-830A8CAFE302}" type="presOf" srcId="{65BE6C72-2EBC-4C6C-9715-8BE9CC243CD8}" destId="{43019921-6860-4604-B788-AB35A168D11A}" srcOrd="0" destOrd="0" presId="urn:microsoft.com/office/officeart/2008/layout/NameandTitleOrganizationalChart"/>
    <dgm:cxn modelId="{D0A334B3-5784-4AAB-AF59-1E6AC65C88DD}" srcId="{396581CA-458E-4487-ACFB-8D7A493F936C}" destId="{0C9E5984-366C-45B8-A547-35C48F29902A}" srcOrd="3" destOrd="0" parTransId="{785E81AB-B08D-4922-82F5-A4CE03C5A860}" sibTransId="{D5BE9AC3-9894-43D2-826A-15F20FDC6390}"/>
    <dgm:cxn modelId="{51B3170C-1755-491E-957C-C8485616C634}" type="presOf" srcId="{785E81AB-B08D-4922-82F5-A4CE03C5A860}" destId="{7BDBEBDF-1B0A-46B5-9BFE-890E5311F1A1}" srcOrd="0" destOrd="0" presId="urn:microsoft.com/office/officeart/2008/layout/NameandTitleOrganizationalChart"/>
    <dgm:cxn modelId="{B00A01AC-2661-4FC3-AE1A-395C7455978C}" type="presOf" srcId="{20652E7E-E34E-47D7-8D8D-C6372C5D5E6E}" destId="{72B05952-1F0D-49C0-AE08-60A68AA4625B}" srcOrd="0" destOrd="0" presId="urn:microsoft.com/office/officeart/2008/layout/NameandTitleOrganizationalChart"/>
    <dgm:cxn modelId="{C7530D25-087D-4D2C-8121-1F3BF1479CB2}" type="presOf" srcId="{27908C5D-E732-45FE-B09B-965589D23E20}" destId="{03609517-0E00-4C6A-93A1-AED9739C10CF}" srcOrd="1" destOrd="0" presId="urn:microsoft.com/office/officeart/2008/layout/NameandTitleOrganizationalChart"/>
    <dgm:cxn modelId="{6A3B94D9-098E-416C-8D1D-0A6706037A11}" type="presOf" srcId="{E29E3B08-D2B6-4658-9C38-DDF5302E0643}" destId="{4C19792B-2A9E-4753-83BA-016ACEF36BD1}" srcOrd="0" destOrd="0" presId="urn:microsoft.com/office/officeart/2008/layout/NameandTitleOrganizationalChart"/>
    <dgm:cxn modelId="{3C1630A1-EC35-41EE-A036-04D8C05AABAD}" type="presOf" srcId="{2B78F655-705E-4ED2-8848-7231F63B7B17}" destId="{C027C084-DA6C-40F5-B64C-95A6D444D578}" srcOrd="1" destOrd="0" presId="urn:microsoft.com/office/officeart/2008/layout/NameandTitleOrganizationalChart"/>
    <dgm:cxn modelId="{56388C0D-7AB8-4C72-811F-EDA6538D31BA}" type="presOf" srcId="{74C2A1B9-F8CD-4DDC-9C06-B991A58FC234}" destId="{C9AB8032-8326-47A1-A5EB-C82AF605C765}" srcOrd="0" destOrd="0" presId="urn:microsoft.com/office/officeart/2008/layout/NameandTitleOrganizationalChart"/>
    <dgm:cxn modelId="{F407B147-58E2-4FF5-A04C-9A9D18E32CBF}" type="presOf" srcId="{B6F8A0F8-58DB-4A13-901C-B2DDB2D1134B}" destId="{D8E1D505-61C9-47C4-9C86-B86360DDFAFD}" srcOrd="0" destOrd="0" presId="urn:microsoft.com/office/officeart/2008/layout/NameandTitleOrganizationalChart"/>
    <dgm:cxn modelId="{7101B2E0-5B30-4925-B12D-803E0C0378DB}" srcId="{396581CA-458E-4487-ACFB-8D7A493F936C}" destId="{2B78F655-705E-4ED2-8848-7231F63B7B17}" srcOrd="2" destOrd="0" parTransId="{B55CF66B-3AB6-40CE-BD41-7B1C5C6461E7}" sibTransId="{1CD768D5-9B07-46D9-A43B-8D2896DB1267}"/>
    <dgm:cxn modelId="{1B910DE6-20C6-42AC-90AB-234BF40C2B3E}" type="presOf" srcId="{5D760D85-59DC-4109-8A25-C3BD35E80961}" destId="{B149B402-A6ED-4097-B818-4E4296005630}" srcOrd="0" destOrd="0" presId="urn:microsoft.com/office/officeart/2008/layout/NameandTitleOrganizationalChart"/>
    <dgm:cxn modelId="{84D3478D-8441-43E1-B434-5534642D3170}" type="presOf" srcId="{4A68FA82-E893-4E1F-80C8-F5B42DFFCF1B}" destId="{65558953-B98E-4ED3-9214-385616A77D8F}" srcOrd="0" destOrd="0" presId="urn:microsoft.com/office/officeart/2008/layout/NameandTitleOrganizationalChart"/>
    <dgm:cxn modelId="{DB47C19D-57C5-488D-9FD4-E02AC2775FE1}" type="presOf" srcId="{A5D93038-6565-4015-828B-520342052467}" destId="{056BEA92-9527-4093-9B72-C58D4AEED080}" srcOrd="1" destOrd="0" presId="urn:microsoft.com/office/officeart/2008/layout/NameandTitleOrganizationalChart"/>
    <dgm:cxn modelId="{E7CCF1DF-43D2-47E5-94AF-B02EE30D90F1}" srcId="{396581CA-458E-4487-ACFB-8D7A493F936C}" destId="{4A68FA82-E893-4E1F-80C8-F5B42DFFCF1B}" srcOrd="1" destOrd="0" parTransId="{33E9F5BA-EA7C-49BB-89F6-0DBC334A2BEC}" sibTransId="{C4C0203D-49BD-46AF-BB3F-7CFA374CCBE2}"/>
    <dgm:cxn modelId="{DF2DB662-C89B-4C6F-A0E7-56B646C4CA45}" type="presOf" srcId="{D5BE9AC3-9894-43D2-826A-15F20FDC6390}" destId="{1841D52B-B288-4A38-A977-69523B82F66D}" srcOrd="0" destOrd="0" presId="urn:microsoft.com/office/officeart/2008/layout/NameandTitleOrganizationalChart"/>
    <dgm:cxn modelId="{B445B511-E8CA-4334-B361-12CCC44E5EBD}" type="presOf" srcId="{B6F8A0F8-58DB-4A13-901C-B2DDB2D1134B}" destId="{2973585C-71FD-4513-9E06-A841CEB5A755}" srcOrd="1" destOrd="0" presId="urn:microsoft.com/office/officeart/2008/layout/NameandTitleOrganizationalChart"/>
    <dgm:cxn modelId="{A20FF488-AB55-463F-BB7E-AFB58F35E6D9}" type="presOf" srcId="{5C95AFFD-09EB-4EAF-A6EA-D807C62370C1}" destId="{F0C8E197-54A0-44A7-8EB1-ACD3D3321E33}" srcOrd="0" destOrd="0" presId="urn:microsoft.com/office/officeart/2008/layout/NameandTitleOrganizationalChart"/>
    <dgm:cxn modelId="{0926A16A-C554-422A-94A2-BB224D5CD176}" srcId="{CF01B913-CE3E-4F09-8A62-2B4CC76B2039}" destId="{6A4F8039-7C41-4019-8E4A-769C56F87E7F}" srcOrd="2" destOrd="0" parTransId="{CF808CCE-FA4F-474F-80F2-7AC30ADED142}" sibTransId="{FB662CEB-2799-420A-B28F-287611EAAC6F}"/>
    <dgm:cxn modelId="{78CDA282-9EBF-49F8-B257-A685F4990872}" type="presOf" srcId="{EF8B57F0-91B6-41C8-A3AF-1C9FDC4664DC}" destId="{D21FEFA6-9F56-47A8-AAAD-12EEA68746EE}" srcOrd="0" destOrd="0" presId="urn:microsoft.com/office/officeart/2008/layout/NameandTitleOrganizationalChart"/>
    <dgm:cxn modelId="{C4442777-4C47-4A7B-AC32-C3204A25761F}" type="presOf" srcId="{6BA496F0-654E-4306-AA07-469169899243}" destId="{DDB0638A-90DF-4D45-A5DD-65A2B91D6DE9}" srcOrd="1" destOrd="0" presId="urn:microsoft.com/office/officeart/2008/layout/NameandTitleOrganizationalChart"/>
    <dgm:cxn modelId="{B0DEBCC6-020C-4D7D-989A-5306325D8847}" type="presOf" srcId="{0C9E5984-366C-45B8-A547-35C48F29902A}" destId="{2CA3AF70-D773-4B49-871A-173D71910C7C}" srcOrd="0" destOrd="0" presId="urn:microsoft.com/office/officeart/2008/layout/NameandTitleOrganizationalChart"/>
    <dgm:cxn modelId="{0E6205AE-369A-4E49-8821-DAE8F82BA453}" type="presOf" srcId="{D2249F99-CBA2-49B0-9E24-01EA237C725E}" destId="{472225A0-B76B-4E9F-9D0A-41C271CE82B5}" srcOrd="1" destOrd="0" presId="urn:microsoft.com/office/officeart/2008/layout/NameandTitleOrganizationalChart"/>
    <dgm:cxn modelId="{428F3009-7730-4ABA-B871-7040ED2356AD}" type="presOf" srcId="{6A4F8039-7C41-4019-8E4A-769C56F87E7F}" destId="{7CBA5ED9-F6C2-4DD6-8FAF-C824B29B3F48}" srcOrd="0" destOrd="0" presId="urn:microsoft.com/office/officeart/2008/layout/NameandTitleOrganizationalChart"/>
    <dgm:cxn modelId="{81F822CD-D44B-41F1-8D38-D6B9FB42995F}" type="presOf" srcId="{4A68FA82-E893-4E1F-80C8-F5B42DFFCF1B}" destId="{F3A11F82-E073-4951-B48E-A021A291A510}" srcOrd="1" destOrd="0" presId="urn:microsoft.com/office/officeart/2008/layout/NameandTitleOrganizationalChart"/>
    <dgm:cxn modelId="{49E39D1F-8120-44A1-B968-8A1C4B675EE1}" srcId="{29378719-0F25-40CB-B48F-2F671A6820E6}" destId="{CF01B913-CE3E-4F09-8A62-2B4CC76B2039}" srcOrd="4" destOrd="0" parTransId="{8390F2EF-45B0-4CA9-BEEF-C95C380CBC9B}" sibTransId="{E29E3B08-D2B6-4658-9C38-DDF5302E0643}"/>
    <dgm:cxn modelId="{2ECF3D65-5002-4517-9CBC-8752D62E36E8}" type="presOf" srcId="{B55CF66B-3AB6-40CE-BD41-7B1C5C6461E7}" destId="{DC4DB08B-7F43-45FE-BD47-0643930F7F5D}" srcOrd="0" destOrd="0" presId="urn:microsoft.com/office/officeart/2008/layout/NameandTitleOrganizationalChart"/>
    <dgm:cxn modelId="{9B8F4460-86F7-4920-A9DD-FE6617AAC7CC}" srcId="{CF01B913-CE3E-4F09-8A62-2B4CC76B2039}" destId="{B6F8A0F8-58DB-4A13-901C-B2DDB2D1134B}" srcOrd="1" destOrd="0" parTransId="{A9F8D758-D109-4255-BF36-B6DC55B65D14}" sibTransId="{BC682476-4EC4-40AC-83E4-C309B8086926}"/>
    <dgm:cxn modelId="{EEBD1D7E-E981-4AF4-A23A-704A1A5C023A}" srcId="{29378719-0F25-40CB-B48F-2F671A6820E6}" destId="{396581CA-458E-4487-ACFB-8D7A493F936C}" srcOrd="3" destOrd="0" parTransId="{20652E7E-E34E-47D7-8D8D-C6372C5D5E6E}" sibTransId="{18BE39B3-296E-4621-87C2-6EBCE8B58D01}"/>
    <dgm:cxn modelId="{86AF686A-805A-4E9A-A5CB-E55B6EA37D05}" type="presOf" srcId="{8390F2EF-45B0-4CA9-BEEF-C95C380CBC9B}" destId="{8B99941C-0186-4037-8CAB-8C7E5F83A28D}" srcOrd="0" destOrd="0" presId="urn:microsoft.com/office/officeart/2008/layout/NameandTitleOrganizationalChart"/>
    <dgm:cxn modelId="{EB0A2771-AFA1-47FA-B251-FA226A10536D}" type="presOf" srcId="{CEC8E3AA-BEA3-4CC6-AFE0-0484683C48B8}" destId="{AB8122DE-E44D-47CB-9162-44D55966A1F1}" srcOrd="0" destOrd="0" presId="urn:microsoft.com/office/officeart/2008/layout/NameandTitleOrganizationalChart"/>
    <dgm:cxn modelId="{2CC1059E-1550-4D75-B28C-E3D51439D234}" type="presOf" srcId="{00BEA266-1B7B-457E-AD91-526FE735A2C4}" destId="{B9EC8DF6-603E-46DF-A74A-15C667F6B960}" srcOrd="0" destOrd="0" presId="urn:microsoft.com/office/officeart/2008/layout/NameandTitleOrganizationalChart"/>
    <dgm:cxn modelId="{EA88A5E3-E72A-4657-9F95-96B20DF2A47C}" type="presOf" srcId="{CF01B913-CE3E-4F09-8A62-2B4CC76B2039}" destId="{EFB7B4BD-7635-4984-A6A2-109C41101191}" srcOrd="0" destOrd="0" presId="urn:microsoft.com/office/officeart/2008/layout/NameandTitleOrganizationalChart"/>
    <dgm:cxn modelId="{711BE674-E701-4B3F-B761-4A4F137309CF}" type="presOf" srcId="{1F9E5D4F-B518-4C23-BC0A-AE251960A747}" destId="{16CE1361-4F07-48B7-8DA8-5F9256CA0681}" srcOrd="0" destOrd="0" presId="urn:microsoft.com/office/officeart/2008/layout/NameandTitleOrganizationalChart"/>
    <dgm:cxn modelId="{FDDA4116-527E-4A94-9884-0950700EE3B0}" type="presOf" srcId="{0C9E5984-366C-45B8-A547-35C48F29902A}" destId="{71FD249E-3180-482F-96E4-3E8DFB1B25E6}" srcOrd="1" destOrd="0" presId="urn:microsoft.com/office/officeart/2008/layout/NameandTitleOrganizationalChart"/>
    <dgm:cxn modelId="{F3E2AEA3-840F-4F73-B2F7-5FBAFDD876B5}" type="presOf" srcId="{5B5A67FB-48A9-4C59-BF69-9CA1087997AD}" destId="{D2B5C6F7-54D3-483F-83FD-B5679627B754}" srcOrd="0" destOrd="0" presId="urn:microsoft.com/office/officeart/2008/layout/NameandTitleOrganizationalChart"/>
    <dgm:cxn modelId="{9E1FEA29-D9BA-4249-8414-132B0237FFB4}" type="presParOf" srcId="{AB8122DE-E44D-47CB-9162-44D55966A1F1}" destId="{E7CB80E6-985E-48A3-9D2E-B04F32A4718C}" srcOrd="0" destOrd="0" presId="urn:microsoft.com/office/officeart/2008/layout/NameandTitleOrganizationalChart"/>
    <dgm:cxn modelId="{BB754A8C-3212-444F-BBA6-0FB32D5E34BA}" type="presParOf" srcId="{E7CB80E6-985E-48A3-9D2E-B04F32A4718C}" destId="{ED3829CC-D800-456A-8307-B17A6759E7B8}" srcOrd="0" destOrd="0" presId="urn:microsoft.com/office/officeart/2008/layout/NameandTitleOrganizationalChart"/>
    <dgm:cxn modelId="{631BEEF9-6C59-48F9-A2ED-63D4E54E2772}" type="presParOf" srcId="{ED3829CC-D800-456A-8307-B17A6759E7B8}" destId="{3317E411-ED9B-4305-A0FC-F067680B130D}" srcOrd="0" destOrd="0" presId="urn:microsoft.com/office/officeart/2008/layout/NameandTitleOrganizationalChart"/>
    <dgm:cxn modelId="{5D1C2B4D-6E20-403E-952B-FC58E9D3C0AF}" type="presParOf" srcId="{ED3829CC-D800-456A-8307-B17A6759E7B8}" destId="{CE3F82AB-D62D-4394-8688-741692FD5586}" srcOrd="1" destOrd="0" presId="urn:microsoft.com/office/officeart/2008/layout/NameandTitleOrganizationalChart"/>
    <dgm:cxn modelId="{053B8E23-0A08-4557-AE06-E81696DF05A9}" type="presParOf" srcId="{ED3829CC-D800-456A-8307-B17A6759E7B8}" destId="{472225A0-B76B-4E9F-9D0A-41C271CE82B5}" srcOrd="2" destOrd="0" presId="urn:microsoft.com/office/officeart/2008/layout/NameandTitleOrganizationalChart"/>
    <dgm:cxn modelId="{98C8520A-D2CB-4F4B-A4D1-D75FBEC7DFB5}" type="presParOf" srcId="{E7CB80E6-985E-48A3-9D2E-B04F32A4718C}" destId="{309EC21D-465F-4045-AA96-2B68D07ED73B}" srcOrd="1" destOrd="0" presId="urn:microsoft.com/office/officeart/2008/layout/NameandTitleOrganizationalChart"/>
    <dgm:cxn modelId="{DA8ED0E0-9B09-4B30-A406-FF8A19F991AA}" type="presParOf" srcId="{309EC21D-465F-4045-AA96-2B68D07ED73B}" destId="{B0CCCA95-CE60-4B04-9E20-130A0C60AE3D}" srcOrd="0" destOrd="0" presId="urn:microsoft.com/office/officeart/2008/layout/NameandTitleOrganizationalChart"/>
    <dgm:cxn modelId="{C032875C-7C8E-4F36-A2F3-87C731318CF8}" type="presParOf" srcId="{309EC21D-465F-4045-AA96-2B68D07ED73B}" destId="{92D35AD2-A774-4765-949E-22F932F4FA3A}" srcOrd="1" destOrd="0" presId="urn:microsoft.com/office/officeart/2008/layout/NameandTitleOrganizationalChart"/>
    <dgm:cxn modelId="{27666034-21C1-4C94-BB57-05B8F1E55353}" type="presParOf" srcId="{92D35AD2-A774-4765-949E-22F932F4FA3A}" destId="{C1714173-517C-48C0-84B2-25582FF270A9}" srcOrd="0" destOrd="0" presId="urn:microsoft.com/office/officeart/2008/layout/NameandTitleOrganizationalChart"/>
    <dgm:cxn modelId="{B937568A-C31E-40D1-8722-7B90A37C3AF2}" type="presParOf" srcId="{C1714173-517C-48C0-84B2-25582FF270A9}" destId="{E466BB6C-1669-4274-8506-94A5E3FFD5CF}" srcOrd="0" destOrd="0" presId="urn:microsoft.com/office/officeart/2008/layout/NameandTitleOrganizationalChart"/>
    <dgm:cxn modelId="{2AB4C9B7-284C-44BF-A4E2-6AE9E250EC77}" type="presParOf" srcId="{C1714173-517C-48C0-84B2-25582FF270A9}" destId="{BC2A6DC1-FD67-48AC-A66C-8E42254CF73D}" srcOrd="1" destOrd="0" presId="urn:microsoft.com/office/officeart/2008/layout/NameandTitleOrganizationalChart"/>
    <dgm:cxn modelId="{B491812B-E771-49AE-AEC7-D859586131BA}" type="presParOf" srcId="{C1714173-517C-48C0-84B2-25582FF270A9}" destId="{41F32E65-6B7F-4097-9EAE-B7F50E904B70}" srcOrd="2" destOrd="0" presId="urn:microsoft.com/office/officeart/2008/layout/NameandTitleOrganizationalChart"/>
    <dgm:cxn modelId="{850401FA-23A2-4F98-9653-A13F8C738CBE}" type="presParOf" srcId="{92D35AD2-A774-4765-949E-22F932F4FA3A}" destId="{CEBC6C5A-805B-4890-94F0-3A6E6F940736}" srcOrd="1" destOrd="0" presId="urn:microsoft.com/office/officeart/2008/layout/NameandTitleOrganizationalChart"/>
    <dgm:cxn modelId="{229896EF-9D66-43AE-96D7-23C4070BAB4F}" type="presParOf" srcId="{CEBC6C5A-805B-4890-94F0-3A6E6F940736}" destId="{F0C8E197-54A0-44A7-8EB1-ACD3D3321E33}" srcOrd="0" destOrd="0" presId="urn:microsoft.com/office/officeart/2008/layout/NameandTitleOrganizationalChart"/>
    <dgm:cxn modelId="{ABE59DDD-D19C-433C-BE56-13DBED2C7E82}" type="presParOf" srcId="{CEBC6C5A-805B-4890-94F0-3A6E6F940736}" destId="{8B472572-4780-4EF0-873B-763B37A3425C}" srcOrd="1" destOrd="0" presId="urn:microsoft.com/office/officeart/2008/layout/NameandTitleOrganizationalChart"/>
    <dgm:cxn modelId="{3C28BCBA-E59E-4DFB-8E3B-79860476D910}" type="presParOf" srcId="{8B472572-4780-4EF0-873B-763B37A3425C}" destId="{BF93B98E-9903-442D-98C1-7DFABB9C6849}" srcOrd="0" destOrd="0" presId="urn:microsoft.com/office/officeart/2008/layout/NameandTitleOrganizationalChart"/>
    <dgm:cxn modelId="{7B4460CB-91B9-4883-B0DC-846ED26A35F1}" type="presParOf" srcId="{BF93B98E-9903-442D-98C1-7DFABB9C6849}" destId="{079374E5-9330-49C1-8FBA-F5BE4B7A7D43}" srcOrd="0" destOrd="0" presId="urn:microsoft.com/office/officeart/2008/layout/NameandTitleOrganizationalChart"/>
    <dgm:cxn modelId="{7DF895A3-2DFA-4CAE-A6A3-A5E26F686B10}" type="presParOf" srcId="{BF93B98E-9903-442D-98C1-7DFABB9C6849}" destId="{D5BBBD2B-44D2-4316-A667-26BED60571FC}" srcOrd="1" destOrd="0" presId="urn:microsoft.com/office/officeart/2008/layout/NameandTitleOrganizationalChart"/>
    <dgm:cxn modelId="{2CD86289-D571-49BA-8026-2A623A23E308}" type="presParOf" srcId="{BF93B98E-9903-442D-98C1-7DFABB9C6849}" destId="{056BEA92-9527-4093-9B72-C58D4AEED080}" srcOrd="2" destOrd="0" presId="urn:microsoft.com/office/officeart/2008/layout/NameandTitleOrganizationalChart"/>
    <dgm:cxn modelId="{67B37C75-A915-4176-BF7C-17563465DA6F}" type="presParOf" srcId="{8B472572-4780-4EF0-873B-763B37A3425C}" destId="{63C5B0AA-477E-4EC8-AE64-107BE978C3DD}" srcOrd="1" destOrd="0" presId="urn:microsoft.com/office/officeart/2008/layout/NameandTitleOrganizationalChart"/>
    <dgm:cxn modelId="{F7B85B08-4D5F-40B0-94C7-49D8B0ECF788}" type="presParOf" srcId="{8B472572-4780-4EF0-873B-763B37A3425C}" destId="{6606C5C2-3479-44B8-9FEA-8F78D0BBCC7B}" srcOrd="2" destOrd="0" presId="urn:microsoft.com/office/officeart/2008/layout/NameandTitleOrganizationalChart"/>
    <dgm:cxn modelId="{FBBE8033-31FA-4D5F-94CD-1512AA0CC4BD}" type="presParOf" srcId="{CEBC6C5A-805B-4890-94F0-3A6E6F940736}" destId="{B149B402-A6ED-4097-B818-4E4296005630}" srcOrd="2" destOrd="0" presId="urn:microsoft.com/office/officeart/2008/layout/NameandTitleOrganizationalChart"/>
    <dgm:cxn modelId="{4AE01E15-B347-456D-8EB7-AFCB8EECAF27}" type="presParOf" srcId="{CEBC6C5A-805B-4890-94F0-3A6E6F940736}" destId="{C86ECA61-DBE6-47BC-B9FD-CB5D8A9F734B}" srcOrd="3" destOrd="0" presId="urn:microsoft.com/office/officeart/2008/layout/NameandTitleOrganizationalChart"/>
    <dgm:cxn modelId="{BB4E02A5-1A2D-4AD0-A3CA-1F40B3E04FB5}" type="presParOf" srcId="{C86ECA61-DBE6-47BC-B9FD-CB5D8A9F734B}" destId="{4985813E-DD25-42E8-9318-6DEDDC76E5A4}" srcOrd="0" destOrd="0" presId="urn:microsoft.com/office/officeart/2008/layout/NameandTitleOrganizationalChart"/>
    <dgm:cxn modelId="{712F4DD2-3247-48E0-B0A2-EAB2A228E545}" type="presParOf" srcId="{4985813E-DD25-42E8-9318-6DEDDC76E5A4}" destId="{C32E9A52-AA4B-4D19-B8E4-FED3EA161795}" srcOrd="0" destOrd="0" presId="urn:microsoft.com/office/officeart/2008/layout/NameandTitleOrganizationalChart"/>
    <dgm:cxn modelId="{6C648DA5-FF6A-427A-B646-303E21586277}" type="presParOf" srcId="{4985813E-DD25-42E8-9318-6DEDDC76E5A4}" destId="{16CE1361-4F07-48B7-8DA8-5F9256CA0681}" srcOrd="1" destOrd="0" presId="urn:microsoft.com/office/officeart/2008/layout/NameandTitleOrganizationalChart"/>
    <dgm:cxn modelId="{69534E6C-D6AB-4AE4-902C-BF0B3DE73098}" type="presParOf" srcId="{4985813E-DD25-42E8-9318-6DEDDC76E5A4}" destId="{F4B19C8B-A70A-4897-97A7-7EA8A0E7E66C}" srcOrd="2" destOrd="0" presId="urn:microsoft.com/office/officeart/2008/layout/NameandTitleOrganizationalChart"/>
    <dgm:cxn modelId="{93916CE1-91F4-47D7-9464-9094DE01EA9A}" type="presParOf" srcId="{C86ECA61-DBE6-47BC-B9FD-CB5D8A9F734B}" destId="{33328CA7-8F67-47EA-96A5-505F6EBE140B}" srcOrd="1" destOrd="0" presId="urn:microsoft.com/office/officeart/2008/layout/NameandTitleOrganizationalChart"/>
    <dgm:cxn modelId="{21400569-65EC-41F0-AD9A-9999E17975A6}" type="presParOf" srcId="{33328CA7-8F67-47EA-96A5-505F6EBE140B}" destId="{43019921-6860-4604-B788-AB35A168D11A}" srcOrd="0" destOrd="0" presId="urn:microsoft.com/office/officeart/2008/layout/NameandTitleOrganizationalChart"/>
    <dgm:cxn modelId="{C53DEA26-C6FB-41C6-880A-FE98AA79D90A}" type="presParOf" srcId="{33328CA7-8F67-47EA-96A5-505F6EBE140B}" destId="{A1696C64-FA83-4122-A7E2-B3D9CA43DBC8}" srcOrd="1" destOrd="0" presId="urn:microsoft.com/office/officeart/2008/layout/NameandTitleOrganizationalChart"/>
    <dgm:cxn modelId="{85966873-F6AD-400A-8854-2A4D92D23C77}" type="presParOf" srcId="{A1696C64-FA83-4122-A7E2-B3D9CA43DBC8}" destId="{9D01470B-6CEB-4103-889B-D894A2F3B9CA}" srcOrd="0" destOrd="0" presId="urn:microsoft.com/office/officeart/2008/layout/NameandTitleOrganizationalChart"/>
    <dgm:cxn modelId="{AD2A1593-6177-4A61-87EC-F06773C3225C}" type="presParOf" srcId="{9D01470B-6CEB-4103-889B-D894A2F3B9CA}" destId="{149B625E-122E-4BCC-9962-045ED49A41D6}" srcOrd="0" destOrd="0" presId="urn:microsoft.com/office/officeart/2008/layout/NameandTitleOrganizationalChart"/>
    <dgm:cxn modelId="{6AC44CBD-F0B6-4DC1-8B90-019E93A21CDE}" type="presParOf" srcId="{9D01470B-6CEB-4103-889B-D894A2F3B9CA}" destId="{F0620D77-A2AB-49CF-AA70-D5CC8F88385F}" srcOrd="1" destOrd="0" presId="urn:microsoft.com/office/officeart/2008/layout/NameandTitleOrganizationalChart"/>
    <dgm:cxn modelId="{3D636CA1-5444-4617-A2E4-87CDDAB0E4F9}" type="presParOf" srcId="{9D01470B-6CEB-4103-889B-D894A2F3B9CA}" destId="{72BBB046-491D-413E-AC60-5CE64428DFDA}" srcOrd="2" destOrd="0" presId="urn:microsoft.com/office/officeart/2008/layout/NameandTitleOrganizationalChart"/>
    <dgm:cxn modelId="{60844F78-054C-46D0-AF9E-098277C39FC3}" type="presParOf" srcId="{A1696C64-FA83-4122-A7E2-B3D9CA43DBC8}" destId="{5EDAC9C3-8E13-4117-A13E-7066C9BCFD88}" srcOrd="1" destOrd="0" presId="urn:microsoft.com/office/officeart/2008/layout/NameandTitleOrganizationalChart"/>
    <dgm:cxn modelId="{703343C6-59E1-4844-8998-5E9FBEA7C3DC}" type="presParOf" srcId="{A1696C64-FA83-4122-A7E2-B3D9CA43DBC8}" destId="{BED729E6-7D06-4CC2-A493-3C3C92451C3C}" srcOrd="2" destOrd="0" presId="urn:microsoft.com/office/officeart/2008/layout/NameandTitleOrganizationalChart"/>
    <dgm:cxn modelId="{B9CB5800-3467-4BF5-BC9D-BB158168DCE0}" type="presParOf" srcId="{C86ECA61-DBE6-47BC-B9FD-CB5D8A9F734B}" destId="{D274A25A-C06A-45ED-B935-FCA1C0718603}" srcOrd="2" destOrd="0" presId="urn:microsoft.com/office/officeart/2008/layout/NameandTitleOrganizationalChart"/>
    <dgm:cxn modelId="{0E348F43-87BE-4D65-842E-EF30352CBA01}" type="presParOf" srcId="{CEBC6C5A-805B-4890-94F0-3A6E6F940736}" destId="{DA6D4362-DABD-416F-943A-D0972B23E8B0}" srcOrd="4" destOrd="0" presId="urn:microsoft.com/office/officeart/2008/layout/NameandTitleOrganizationalChart"/>
    <dgm:cxn modelId="{C1C9A26C-6BB8-4963-BFD5-1EDD86AB234E}" type="presParOf" srcId="{CEBC6C5A-805B-4890-94F0-3A6E6F940736}" destId="{08C4E6B4-6FE7-4C10-895F-80A64FDF5EA6}" srcOrd="5" destOrd="0" presId="urn:microsoft.com/office/officeart/2008/layout/NameandTitleOrganizationalChart"/>
    <dgm:cxn modelId="{90A2B22B-A3F4-4F2F-B239-4B2240BFFBCC}" type="presParOf" srcId="{08C4E6B4-6FE7-4C10-895F-80A64FDF5EA6}" destId="{FF0409A1-99A0-4326-A7CA-CC479DB20CE4}" srcOrd="0" destOrd="0" presId="urn:microsoft.com/office/officeart/2008/layout/NameandTitleOrganizationalChart"/>
    <dgm:cxn modelId="{D484DD26-993C-4015-BBDD-64002A7BB362}" type="presParOf" srcId="{FF0409A1-99A0-4326-A7CA-CC479DB20CE4}" destId="{B9EC8DF6-603E-46DF-A74A-15C667F6B960}" srcOrd="0" destOrd="0" presId="urn:microsoft.com/office/officeart/2008/layout/NameandTitleOrganizationalChart"/>
    <dgm:cxn modelId="{9EEA0E78-AEEA-4129-8ABF-2370CFE3641B}" type="presParOf" srcId="{FF0409A1-99A0-4326-A7CA-CC479DB20CE4}" destId="{D2EEB534-84B1-403A-9327-ADCBFF3B5AE5}" srcOrd="1" destOrd="0" presId="urn:microsoft.com/office/officeart/2008/layout/NameandTitleOrganizationalChart"/>
    <dgm:cxn modelId="{0FD3B56C-1673-4505-A4D1-B555AAA3A091}" type="presParOf" srcId="{FF0409A1-99A0-4326-A7CA-CC479DB20CE4}" destId="{C092C783-65C6-4D6F-BB73-9EDD4F50EB74}" srcOrd="2" destOrd="0" presId="urn:microsoft.com/office/officeart/2008/layout/NameandTitleOrganizationalChart"/>
    <dgm:cxn modelId="{ACB4A4AB-329A-48B1-944C-2E254725AADF}" type="presParOf" srcId="{08C4E6B4-6FE7-4C10-895F-80A64FDF5EA6}" destId="{3008ADFC-1F5C-421B-9481-0DD683A82FEE}" srcOrd="1" destOrd="0" presId="urn:microsoft.com/office/officeart/2008/layout/NameandTitleOrganizationalChart"/>
    <dgm:cxn modelId="{F97EF574-1C80-40E9-889C-3C53EE2F6A59}" type="presParOf" srcId="{08C4E6B4-6FE7-4C10-895F-80A64FDF5EA6}" destId="{B3ACB224-5138-4F79-AE87-99DB4A7896F0}" srcOrd="2" destOrd="0" presId="urn:microsoft.com/office/officeart/2008/layout/NameandTitleOrganizationalChart"/>
    <dgm:cxn modelId="{A2E0883D-F709-4154-9B6F-A3369D9DFB3C}" type="presParOf" srcId="{CEBC6C5A-805B-4890-94F0-3A6E6F940736}" destId="{72B05952-1F0D-49C0-AE08-60A68AA4625B}" srcOrd="6" destOrd="0" presId="urn:microsoft.com/office/officeart/2008/layout/NameandTitleOrganizationalChart"/>
    <dgm:cxn modelId="{7AC39F10-9D46-417C-B921-466F48D3E3D9}" type="presParOf" srcId="{CEBC6C5A-805B-4890-94F0-3A6E6F940736}" destId="{2C5545A0-F9A0-4ED0-8F27-5508C5F21491}" srcOrd="7" destOrd="0" presId="urn:microsoft.com/office/officeart/2008/layout/NameandTitleOrganizationalChart"/>
    <dgm:cxn modelId="{4F151F29-21A8-4246-A9BD-83421046E667}" type="presParOf" srcId="{2C5545A0-F9A0-4ED0-8F27-5508C5F21491}" destId="{F8D304F1-560E-4E1E-9612-0F06E6403D8E}" srcOrd="0" destOrd="0" presId="urn:microsoft.com/office/officeart/2008/layout/NameandTitleOrganizationalChart"/>
    <dgm:cxn modelId="{5831A7CA-6496-4D19-BFB9-2B73B0E17361}" type="presParOf" srcId="{F8D304F1-560E-4E1E-9612-0F06E6403D8E}" destId="{545FE439-409D-4AC7-B5CF-85E8DDBBDE47}" srcOrd="0" destOrd="0" presId="urn:microsoft.com/office/officeart/2008/layout/NameandTitleOrganizationalChart"/>
    <dgm:cxn modelId="{0AE834FA-02D0-4A99-9768-9D4A10D9A361}" type="presParOf" srcId="{F8D304F1-560E-4E1E-9612-0F06E6403D8E}" destId="{051AA46F-6B8A-4EF3-973E-588668B27240}" srcOrd="1" destOrd="0" presId="urn:microsoft.com/office/officeart/2008/layout/NameandTitleOrganizationalChart"/>
    <dgm:cxn modelId="{DA828827-549F-4879-80D5-A4D7F2CFF95F}" type="presParOf" srcId="{F8D304F1-560E-4E1E-9612-0F06E6403D8E}" destId="{A0551D33-9ED8-4292-A54A-134B7AFC99F4}" srcOrd="2" destOrd="0" presId="urn:microsoft.com/office/officeart/2008/layout/NameandTitleOrganizationalChart"/>
    <dgm:cxn modelId="{CA9B149D-2B41-4310-85CF-E6DDDAF112DD}" type="presParOf" srcId="{2C5545A0-F9A0-4ED0-8F27-5508C5F21491}" destId="{7B8398A6-181D-4619-80B9-812A8026DF21}" srcOrd="1" destOrd="0" presId="urn:microsoft.com/office/officeart/2008/layout/NameandTitleOrganizationalChart"/>
    <dgm:cxn modelId="{9A95C001-1248-4F9B-9421-CFA30B047B33}" type="presParOf" srcId="{7B8398A6-181D-4619-80B9-812A8026DF21}" destId="{900FE77F-CFD7-428D-839D-0845FFCB3D83}" srcOrd="0" destOrd="0" presId="urn:microsoft.com/office/officeart/2008/layout/NameandTitleOrganizationalChart"/>
    <dgm:cxn modelId="{0FD4512F-5222-4AAB-8FCF-D92C94CDA295}" type="presParOf" srcId="{7B8398A6-181D-4619-80B9-812A8026DF21}" destId="{AB22E961-8561-49C6-9721-E23B4D8176C4}" srcOrd="1" destOrd="0" presId="urn:microsoft.com/office/officeart/2008/layout/NameandTitleOrganizationalChart"/>
    <dgm:cxn modelId="{46412906-C5AB-44F5-AF68-D91DE70DC719}" type="presParOf" srcId="{AB22E961-8561-49C6-9721-E23B4D8176C4}" destId="{992C8248-4F62-4501-A67F-31433894BB6D}" srcOrd="0" destOrd="0" presId="urn:microsoft.com/office/officeart/2008/layout/NameandTitleOrganizationalChart"/>
    <dgm:cxn modelId="{35619B07-4D4C-476F-A8E6-F34CDF990C67}" type="presParOf" srcId="{992C8248-4F62-4501-A67F-31433894BB6D}" destId="{10D64F69-3709-40E8-AFE4-95DAA57D4FA8}" srcOrd="0" destOrd="0" presId="urn:microsoft.com/office/officeart/2008/layout/NameandTitleOrganizationalChart"/>
    <dgm:cxn modelId="{BEA35A8A-320F-44FE-A3BF-12F042BB21BE}" type="presParOf" srcId="{992C8248-4F62-4501-A67F-31433894BB6D}" destId="{10B132E1-F040-41C3-A3DA-38D939F491FB}" srcOrd="1" destOrd="0" presId="urn:microsoft.com/office/officeart/2008/layout/NameandTitleOrganizationalChart"/>
    <dgm:cxn modelId="{D546262C-78C1-45C6-859D-A69652214959}" type="presParOf" srcId="{992C8248-4F62-4501-A67F-31433894BB6D}" destId="{DDB0638A-90DF-4D45-A5DD-65A2B91D6DE9}" srcOrd="2" destOrd="0" presId="urn:microsoft.com/office/officeart/2008/layout/NameandTitleOrganizationalChart"/>
    <dgm:cxn modelId="{3E4CC16E-42A1-4748-B763-F91219E2C98A}" type="presParOf" srcId="{AB22E961-8561-49C6-9721-E23B4D8176C4}" destId="{67209DB3-E99C-4EF6-ACD1-A0FAF1F46EF8}" srcOrd="1" destOrd="0" presId="urn:microsoft.com/office/officeart/2008/layout/NameandTitleOrganizationalChart"/>
    <dgm:cxn modelId="{96CFF1A6-FC16-4D30-A73E-C39CD31299FD}" type="presParOf" srcId="{AB22E961-8561-49C6-9721-E23B4D8176C4}" destId="{A21BFBBC-7DA7-4AEA-9A44-B39EC7FD8D3F}" srcOrd="2" destOrd="0" presId="urn:microsoft.com/office/officeart/2008/layout/NameandTitleOrganizationalChart"/>
    <dgm:cxn modelId="{04D5EE7A-2EBB-40CB-BEC6-35169DBAEBFF}" type="presParOf" srcId="{7B8398A6-181D-4619-80B9-812A8026DF21}" destId="{DB09D25A-514F-47DD-BFBD-DD8440A4C491}" srcOrd="2" destOrd="0" presId="urn:microsoft.com/office/officeart/2008/layout/NameandTitleOrganizationalChart"/>
    <dgm:cxn modelId="{5ADB547C-D6BD-4589-9468-41BFC26EDBFB}" type="presParOf" srcId="{7B8398A6-181D-4619-80B9-812A8026DF21}" destId="{D2AADA6F-B8F2-4EFA-811E-043621740188}" srcOrd="3" destOrd="0" presId="urn:microsoft.com/office/officeart/2008/layout/NameandTitleOrganizationalChart"/>
    <dgm:cxn modelId="{E28A5D67-3EB9-45DE-AD9E-8775413578E8}" type="presParOf" srcId="{D2AADA6F-B8F2-4EFA-811E-043621740188}" destId="{14076A1C-B241-4F47-8652-49B78F3B0DFF}" srcOrd="0" destOrd="0" presId="urn:microsoft.com/office/officeart/2008/layout/NameandTitleOrganizationalChart"/>
    <dgm:cxn modelId="{05D2DB9A-EE08-40A9-ACCA-8E78E651B992}" type="presParOf" srcId="{14076A1C-B241-4F47-8652-49B78F3B0DFF}" destId="{65558953-B98E-4ED3-9214-385616A77D8F}" srcOrd="0" destOrd="0" presId="urn:microsoft.com/office/officeart/2008/layout/NameandTitleOrganizationalChart"/>
    <dgm:cxn modelId="{B185F486-45C8-415E-8747-823A9232372A}" type="presParOf" srcId="{14076A1C-B241-4F47-8652-49B78F3B0DFF}" destId="{A57711D7-A398-4DC7-B0F6-75B18B008DDE}" srcOrd="1" destOrd="0" presId="urn:microsoft.com/office/officeart/2008/layout/NameandTitleOrganizationalChart"/>
    <dgm:cxn modelId="{7B444EC3-CF0A-4168-9661-F1101A8BACD9}" type="presParOf" srcId="{14076A1C-B241-4F47-8652-49B78F3B0DFF}" destId="{F3A11F82-E073-4951-B48E-A021A291A510}" srcOrd="2" destOrd="0" presId="urn:microsoft.com/office/officeart/2008/layout/NameandTitleOrganizationalChart"/>
    <dgm:cxn modelId="{EB589E85-7A53-47FC-9749-5DF3B5A3B01F}" type="presParOf" srcId="{D2AADA6F-B8F2-4EFA-811E-043621740188}" destId="{7112E05F-F52C-4501-AA57-3EBFB12FCEF3}" srcOrd="1" destOrd="0" presId="urn:microsoft.com/office/officeart/2008/layout/NameandTitleOrganizationalChart"/>
    <dgm:cxn modelId="{0A704D51-FDB8-4732-95BE-4D2106D377F5}" type="presParOf" srcId="{D2AADA6F-B8F2-4EFA-811E-043621740188}" destId="{596AEB96-9640-48A2-8B16-02A0FBA78F32}" srcOrd="2" destOrd="0" presId="urn:microsoft.com/office/officeart/2008/layout/NameandTitleOrganizationalChart"/>
    <dgm:cxn modelId="{DBD228F5-4166-4B03-928D-AA9B24059D1B}" type="presParOf" srcId="{7B8398A6-181D-4619-80B9-812A8026DF21}" destId="{DC4DB08B-7F43-45FE-BD47-0643930F7F5D}" srcOrd="4" destOrd="0" presId="urn:microsoft.com/office/officeart/2008/layout/NameandTitleOrganizationalChart"/>
    <dgm:cxn modelId="{31C22859-BC71-4000-98EF-40A2FBB98D3F}" type="presParOf" srcId="{7B8398A6-181D-4619-80B9-812A8026DF21}" destId="{8AEC6DAB-0236-44FC-9ABF-11D42D7883A4}" srcOrd="5" destOrd="0" presId="urn:microsoft.com/office/officeart/2008/layout/NameandTitleOrganizationalChart"/>
    <dgm:cxn modelId="{60A7AE11-5FCE-41EC-96E1-D09D773CFFEA}" type="presParOf" srcId="{8AEC6DAB-0236-44FC-9ABF-11D42D7883A4}" destId="{956C2FB1-5743-42D2-B030-13DB41EEF3DD}" srcOrd="0" destOrd="0" presId="urn:microsoft.com/office/officeart/2008/layout/NameandTitleOrganizationalChart"/>
    <dgm:cxn modelId="{16A483D1-DC46-4B7E-81A3-0AC57D859D7A}" type="presParOf" srcId="{956C2FB1-5743-42D2-B030-13DB41EEF3DD}" destId="{32DE6623-2A06-492B-811F-9CCC77C14410}" srcOrd="0" destOrd="0" presId="urn:microsoft.com/office/officeart/2008/layout/NameandTitleOrganizationalChart"/>
    <dgm:cxn modelId="{82EC527E-C43A-41A3-B47D-44507A7198B3}" type="presParOf" srcId="{956C2FB1-5743-42D2-B030-13DB41EEF3DD}" destId="{FFEA614F-93D7-4AA3-A03B-A46EF278231B}" srcOrd="1" destOrd="0" presId="urn:microsoft.com/office/officeart/2008/layout/NameandTitleOrganizationalChart"/>
    <dgm:cxn modelId="{F153AD86-89D9-491A-9E57-D91501963C56}" type="presParOf" srcId="{956C2FB1-5743-42D2-B030-13DB41EEF3DD}" destId="{C027C084-DA6C-40F5-B64C-95A6D444D578}" srcOrd="2" destOrd="0" presId="urn:microsoft.com/office/officeart/2008/layout/NameandTitleOrganizationalChart"/>
    <dgm:cxn modelId="{A306CFA7-E6CF-4305-AD80-7C109EFCEC6C}" type="presParOf" srcId="{8AEC6DAB-0236-44FC-9ABF-11D42D7883A4}" destId="{15EF6997-2C3D-4E5A-AAE7-1B5FA82252E2}" srcOrd="1" destOrd="0" presId="urn:microsoft.com/office/officeart/2008/layout/NameandTitleOrganizationalChart"/>
    <dgm:cxn modelId="{4C7AAD09-2908-47E8-BBD8-C834BB7099B7}" type="presParOf" srcId="{15EF6997-2C3D-4E5A-AAE7-1B5FA82252E2}" destId="{7736BEE7-B340-4D34-B79E-DD999F2BE4E4}" srcOrd="0" destOrd="0" presId="urn:microsoft.com/office/officeart/2008/layout/NameandTitleOrganizationalChart"/>
    <dgm:cxn modelId="{286279A7-3E33-4860-82DE-A5ACF4B5959D}" type="presParOf" srcId="{15EF6997-2C3D-4E5A-AAE7-1B5FA82252E2}" destId="{07BB27B7-0944-4CDD-96CC-1A7C20BD1C47}" srcOrd="1" destOrd="0" presId="urn:microsoft.com/office/officeart/2008/layout/NameandTitleOrganizationalChart"/>
    <dgm:cxn modelId="{1549A4E4-9FD0-4EE7-94F5-50BB7FBB3296}" type="presParOf" srcId="{07BB27B7-0944-4CDD-96CC-1A7C20BD1C47}" destId="{037B88DB-96B4-4B90-AFF3-9C5BC26FAA54}" srcOrd="0" destOrd="0" presId="urn:microsoft.com/office/officeart/2008/layout/NameandTitleOrganizationalChart"/>
    <dgm:cxn modelId="{60341F1D-AC18-457A-A7FA-263B1E38210F}" type="presParOf" srcId="{037B88DB-96B4-4B90-AFF3-9C5BC26FAA54}" destId="{5AFA69EE-8AF3-4077-A886-E517DE3DDDB9}" srcOrd="0" destOrd="0" presId="urn:microsoft.com/office/officeart/2008/layout/NameandTitleOrganizationalChart"/>
    <dgm:cxn modelId="{EE1DEF10-74C4-4549-8BD4-B36861E06E91}" type="presParOf" srcId="{037B88DB-96B4-4B90-AFF3-9C5BC26FAA54}" destId="{D2B5C6F7-54D3-483F-83FD-B5679627B754}" srcOrd="1" destOrd="0" presId="urn:microsoft.com/office/officeart/2008/layout/NameandTitleOrganizationalChart"/>
    <dgm:cxn modelId="{39F6CE20-0112-45FD-8B25-D518516DAA6F}" type="presParOf" srcId="{037B88DB-96B4-4B90-AFF3-9C5BC26FAA54}" destId="{64891889-E0C8-4854-81C7-8147C9F5BEA0}" srcOrd="2" destOrd="0" presId="urn:microsoft.com/office/officeart/2008/layout/NameandTitleOrganizationalChart"/>
    <dgm:cxn modelId="{CB0EA847-2208-4C87-BBA1-B4890A912E98}" type="presParOf" srcId="{07BB27B7-0944-4CDD-96CC-1A7C20BD1C47}" destId="{7067E2D9-E63F-4685-B895-53BEF393CEEB}" srcOrd="1" destOrd="0" presId="urn:microsoft.com/office/officeart/2008/layout/NameandTitleOrganizationalChart"/>
    <dgm:cxn modelId="{3587E8A1-5168-4AEF-9394-4FABBD153183}" type="presParOf" srcId="{07BB27B7-0944-4CDD-96CC-1A7C20BD1C47}" destId="{223F4FAF-B997-41B0-A312-EFA90B7FFE0D}" srcOrd="2" destOrd="0" presId="urn:microsoft.com/office/officeart/2008/layout/NameandTitleOrganizationalChart"/>
    <dgm:cxn modelId="{6332F615-7AE2-46E5-9F18-0244EACFB929}" type="presParOf" srcId="{8AEC6DAB-0236-44FC-9ABF-11D42D7883A4}" destId="{46B89E38-7039-42B9-8668-210E702A2B45}" srcOrd="2" destOrd="0" presId="urn:microsoft.com/office/officeart/2008/layout/NameandTitleOrganizationalChart"/>
    <dgm:cxn modelId="{0F470300-3078-44A3-B575-A4A15CD54180}" type="presParOf" srcId="{7B8398A6-181D-4619-80B9-812A8026DF21}" destId="{7BDBEBDF-1B0A-46B5-9BFE-890E5311F1A1}" srcOrd="6" destOrd="0" presId="urn:microsoft.com/office/officeart/2008/layout/NameandTitleOrganizationalChart"/>
    <dgm:cxn modelId="{0EE80FEE-1195-4BAE-9D21-99955D072405}" type="presParOf" srcId="{7B8398A6-181D-4619-80B9-812A8026DF21}" destId="{D970E32D-716C-46BE-8CD6-E5C131C84ADF}" srcOrd="7" destOrd="0" presId="urn:microsoft.com/office/officeart/2008/layout/NameandTitleOrganizationalChart"/>
    <dgm:cxn modelId="{C73C322F-87ED-4683-B4E9-06635E812F31}" type="presParOf" srcId="{D970E32D-716C-46BE-8CD6-E5C131C84ADF}" destId="{EDB1AD2F-0867-4233-9B1D-09599D5B891D}" srcOrd="0" destOrd="0" presId="urn:microsoft.com/office/officeart/2008/layout/NameandTitleOrganizationalChart"/>
    <dgm:cxn modelId="{217AD55B-9A88-46F7-B794-85B304B487F7}" type="presParOf" srcId="{EDB1AD2F-0867-4233-9B1D-09599D5B891D}" destId="{2CA3AF70-D773-4B49-871A-173D71910C7C}" srcOrd="0" destOrd="0" presId="urn:microsoft.com/office/officeart/2008/layout/NameandTitleOrganizationalChart"/>
    <dgm:cxn modelId="{DB1D8BC5-05A9-4F64-9F16-65582DE9F597}" type="presParOf" srcId="{EDB1AD2F-0867-4233-9B1D-09599D5B891D}" destId="{1841D52B-B288-4A38-A977-69523B82F66D}" srcOrd="1" destOrd="0" presId="urn:microsoft.com/office/officeart/2008/layout/NameandTitleOrganizationalChart"/>
    <dgm:cxn modelId="{AF7B2EF2-745F-4555-90D1-CBF43D0D1409}" type="presParOf" srcId="{EDB1AD2F-0867-4233-9B1D-09599D5B891D}" destId="{71FD249E-3180-482F-96E4-3E8DFB1B25E6}" srcOrd="2" destOrd="0" presId="urn:microsoft.com/office/officeart/2008/layout/NameandTitleOrganizationalChart"/>
    <dgm:cxn modelId="{B4522DF8-A2F6-43DB-A228-2D2A1544BE71}" type="presParOf" srcId="{D970E32D-716C-46BE-8CD6-E5C131C84ADF}" destId="{BE241DFE-909E-4AB0-B34A-35DCA342D864}" srcOrd="1" destOrd="0" presId="urn:microsoft.com/office/officeart/2008/layout/NameandTitleOrganizationalChart"/>
    <dgm:cxn modelId="{E178765D-8690-4A7B-B1C6-DE92297E2AAF}" type="presParOf" srcId="{D970E32D-716C-46BE-8CD6-E5C131C84ADF}" destId="{F5C135BE-E8D5-40A6-9967-C334C9CCAB3A}" srcOrd="2" destOrd="0" presId="urn:microsoft.com/office/officeart/2008/layout/NameandTitleOrganizationalChart"/>
    <dgm:cxn modelId="{43224BE4-D47D-4275-A24B-E13E855817E3}" type="presParOf" srcId="{2C5545A0-F9A0-4ED0-8F27-5508C5F21491}" destId="{2DE4571A-1630-48B4-8B22-41FCE9BF05E9}" srcOrd="2" destOrd="0" presId="urn:microsoft.com/office/officeart/2008/layout/NameandTitleOrganizationalChart"/>
    <dgm:cxn modelId="{B6590EDA-4F1F-4F9F-ABB7-CA93BC43B3BA}" type="presParOf" srcId="{CEBC6C5A-805B-4890-94F0-3A6E6F940736}" destId="{8B99941C-0186-4037-8CAB-8C7E5F83A28D}" srcOrd="8" destOrd="0" presId="urn:microsoft.com/office/officeart/2008/layout/NameandTitleOrganizationalChart"/>
    <dgm:cxn modelId="{68213E63-E198-4D92-A722-CD1308342BF5}" type="presParOf" srcId="{CEBC6C5A-805B-4890-94F0-3A6E6F940736}" destId="{8829CF6C-B832-4509-AC17-ECD9CFB35572}" srcOrd="9" destOrd="0" presId="urn:microsoft.com/office/officeart/2008/layout/NameandTitleOrganizationalChart"/>
    <dgm:cxn modelId="{2538563C-EEAE-460C-9A86-62F021E0B30C}" type="presParOf" srcId="{8829CF6C-B832-4509-AC17-ECD9CFB35572}" destId="{5A687833-3CBA-460A-89C1-7BF17E2420BB}" srcOrd="0" destOrd="0" presId="urn:microsoft.com/office/officeart/2008/layout/NameandTitleOrganizationalChart"/>
    <dgm:cxn modelId="{13BE060B-F321-419F-B095-29CE4D1C14A2}" type="presParOf" srcId="{5A687833-3CBA-460A-89C1-7BF17E2420BB}" destId="{EFB7B4BD-7635-4984-A6A2-109C41101191}" srcOrd="0" destOrd="0" presId="urn:microsoft.com/office/officeart/2008/layout/NameandTitleOrganizationalChart"/>
    <dgm:cxn modelId="{3FA0A527-7862-4884-AF31-C3CBCBF14AAA}" type="presParOf" srcId="{5A687833-3CBA-460A-89C1-7BF17E2420BB}" destId="{4C19792B-2A9E-4753-83BA-016ACEF36BD1}" srcOrd="1" destOrd="0" presId="urn:microsoft.com/office/officeart/2008/layout/NameandTitleOrganizationalChart"/>
    <dgm:cxn modelId="{1536311E-911D-419A-A902-0011A460DC08}" type="presParOf" srcId="{5A687833-3CBA-460A-89C1-7BF17E2420BB}" destId="{AB5A22D7-7C47-4494-A3D8-181B12F7EB32}" srcOrd="2" destOrd="0" presId="urn:microsoft.com/office/officeart/2008/layout/NameandTitleOrganizationalChart"/>
    <dgm:cxn modelId="{6D94502E-BAC2-4A86-AD6E-6409CFB9F236}" type="presParOf" srcId="{8829CF6C-B832-4509-AC17-ECD9CFB35572}" destId="{A7ED860B-1CB2-452C-9815-15A7F8E41BC0}" srcOrd="1" destOrd="0" presId="urn:microsoft.com/office/officeart/2008/layout/NameandTitleOrganizationalChart"/>
    <dgm:cxn modelId="{19235761-88B8-4D31-85E7-1DAE747F4BFB}" type="presParOf" srcId="{A7ED860B-1CB2-452C-9815-15A7F8E41BC0}" destId="{9AB8AE57-E37B-4588-86B9-53335C2F4CEC}" srcOrd="0" destOrd="0" presId="urn:microsoft.com/office/officeart/2008/layout/NameandTitleOrganizationalChart"/>
    <dgm:cxn modelId="{1D465FBA-F5C7-4371-B8C2-F9DEC4B8B8B4}" type="presParOf" srcId="{A7ED860B-1CB2-452C-9815-15A7F8E41BC0}" destId="{E9B4D68E-9F75-4291-80F8-A082BB17D7B6}" srcOrd="1" destOrd="0" presId="urn:microsoft.com/office/officeart/2008/layout/NameandTitleOrganizationalChart"/>
    <dgm:cxn modelId="{57FD2A55-4958-4EDC-9839-6F4AF63A61AD}" type="presParOf" srcId="{E9B4D68E-9F75-4291-80F8-A082BB17D7B6}" destId="{0A629F1F-A1D3-44D6-B8A4-8F78D7563D30}" srcOrd="0" destOrd="0" presId="urn:microsoft.com/office/officeart/2008/layout/NameandTitleOrganizationalChart"/>
    <dgm:cxn modelId="{638ABAFB-841A-429A-81E5-926659BE6859}" type="presParOf" srcId="{0A629F1F-A1D3-44D6-B8A4-8F78D7563D30}" destId="{D21FEFA6-9F56-47A8-AAAD-12EEA68746EE}" srcOrd="0" destOrd="0" presId="urn:microsoft.com/office/officeart/2008/layout/NameandTitleOrganizationalChart"/>
    <dgm:cxn modelId="{BCAD51FC-6435-4F4C-844C-65473C36CC2B}" type="presParOf" srcId="{0A629F1F-A1D3-44D6-B8A4-8F78D7563D30}" destId="{C9AB8032-8326-47A1-A5EB-C82AF605C765}" srcOrd="1" destOrd="0" presId="urn:microsoft.com/office/officeart/2008/layout/NameandTitleOrganizationalChart"/>
    <dgm:cxn modelId="{561B791B-2C13-4673-B9A8-2DB5D604050B}" type="presParOf" srcId="{0A629F1F-A1D3-44D6-B8A4-8F78D7563D30}" destId="{6C6100F0-F5E4-49A8-9A0A-0539498390E7}" srcOrd="2" destOrd="0" presId="urn:microsoft.com/office/officeart/2008/layout/NameandTitleOrganizationalChart"/>
    <dgm:cxn modelId="{EF32285F-32E4-4610-B887-14E657891F9A}" type="presParOf" srcId="{E9B4D68E-9F75-4291-80F8-A082BB17D7B6}" destId="{DBF3DC0B-CDEA-4E63-B866-3994654CB58D}" srcOrd="1" destOrd="0" presId="urn:microsoft.com/office/officeart/2008/layout/NameandTitleOrganizationalChart"/>
    <dgm:cxn modelId="{883DE39E-93AD-481F-85E8-1B0FF8F85192}" type="presParOf" srcId="{E9B4D68E-9F75-4291-80F8-A082BB17D7B6}" destId="{EF85559E-70F4-4D26-88C2-7D09D38EEBE7}" srcOrd="2" destOrd="0" presId="urn:microsoft.com/office/officeart/2008/layout/NameandTitleOrganizationalChart"/>
    <dgm:cxn modelId="{D1062142-5551-4A3C-B560-6E45A7E350AD}" type="presParOf" srcId="{A7ED860B-1CB2-452C-9815-15A7F8E41BC0}" destId="{02FF2254-B7F4-4EE6-B11C-5E6DE5C03300}" srcOrd="2" destOrd="0" presId="urn:microsoft.com/office/officeart/2008/layout/NameandTitleOrganizationalChart"/>
    <dgm:cxn modelId="{7554F7AD-49DD-4947-B707-648D6DAB3308}" type="presParOf" srcId="{A7ED860B-1CB2-452C-9815-15A7F8E41BC0}" destId="{50901C06-248D-444F-A8F1-2FE6A836EB7C}" srcOrd="3" destOrd="0" presId="urn:microsoft.com/office/officeart/2008/layout/NameandTitleOrganizationalChart"/>
    <dgm:cxn modelId="{CFEA111A-3C26-4683-A3BB-9160A8D12D34}" type="presParOf" srcId="{50901C06-248D-444F-A8F1-2FE6A836EB7C}" destId="{0348E011-4E89-4554-A434-D6A60D1DD546}" srcOrd="0" destOrd="0" presId="urn:microsoft.com/office/officeart/2008/layout/NameandTitleOrganizationalChart"/>
    <dgm:cxn modelId="{60779A87-0803-4B46-8CEA-CAFE8E4B016D}" type="presParOf" srcId="{0348E011-4E89-4554-A434-D6A60D1DD546}" destId="{D8E1D505-61C9-47C4-9C86-B86360DDFAFD}" srcOrd="0" destOrd="0" presId="urn:microsoft.com/office/officeart/2008/layout/NameandTitleOrganizationalChart"/>
    <dgm:cxn modelId="{EF906925-830B-42DE-A2B4-43D41797C880}" type="presParOf" srcId="{0348E011-4E89-4554-A434-D6A60D1DD546}" destId="{6E7C264A-4068-4240-B892-5B105854038C}" srcOrd="1" destOrd="0" presId="urn:microsoft.com/office/officeart/2008/layout/NameandTitleOrganizationalChart"/>
    <dgm:cxn modelId="{52ADCC89-F8AF-42B8-B957-029C1143E51C}" type="presParOf" srcId="{0348E011-4E89-4554-A434-D6A60D1DD546}" destId="{2973585C-71FD-4513-9E06-A841CEB5A755}" srcOrd="2" destOrd="0" presId="urn:microsoft.com/office/officeart/2008/layout/NameandTitleOrganizationalChart"/>
    <dgm:cxn modelId="{6D9A4B6C-5478-41F8-A3D0-F1AE5DF5A2DF}" type="presParOf" srcId="{50901C06-248D-444F-A8F1-2FE6A836EB7C}" destId="{528BDAD6-0BAA-4157-854F-C4754509EE0C}" srcOrd="1" destOrd="0" presId="urn:microsoft.com/office/officeart/2008/layout/NameandTitleOrganizationalChart"/>
    <dgm:cxn modelId="{A16F799F-68E6-4F4D-90FC-921226731AD7}" type="presParOf" srcId="{50901C06-248D-444F-A8F1-2FE6A836EB7C}" destId="{B36FAA13-3DD1-418B-AB12-B0E346A5B0FD}" srcOrd="2" destOrd="0" presId="urn:microsoft.com/office/officeart/2008/layout/NameandTitleOrganizationalChart"/>
    <dgm:cxn modelId="{F0D6071F-CEA0-4E67-985E-2B1BCD845E3F}" type="presParOf" srcId="{A7ED860B-1CB2-452C-9815-15A7F8E41BC0}" destId="{EDB3E66B-1A93-4AA9-B988-1F5AC70B13C2}" srcOrd="4" destOrd="0" presId="urn:microsoft.com/office/officeart/2008/layout/NameandTitleOrganizationalChart"/>
    <dgm:cxn modelId="{DFFD8F27-4609-4B1F-B13A-56FEFEC63981}" type="presParOf" srcId="{A7ED860B-1CB2-452C-9815-15A7F8E41BC0}" destId="{652AA538-FB7F-4BA2-849C-62E0577C981E}" srcOrd="5" destOrd="0" presId="urn:microsoft.com/office/officeart/2008/layout/NameandTitleOrganizationalChart"/>
    <dgm:cxn modelId="{C1050218-E7A9-48F8-B9A8-D96160147AE3}" type="presParOf" srcId="{652AA538-FB7F-4BA2-849C-62E0577C981E}" destId="{DC712076-08FF-464C-93AA-1783A0703DF5}" srcOrd="0" destOrd="0" presId="urn:microsoft.com/office/officeart/2008/layout/NameandTitleOrganizationalChart"/>
    <dgm:cxn modelId="{2CB8F0EC-7A42-4D93-8AC1-EF0E8F203E05}" type="presParOf" srcId="{DC712076-08FF-464C-93AA-1783A0703DF5}" destId="{7CBA5ED9-F6C2-4DD6-8FAF-C824B29B3F48}" srcOrd="0" destOrd="0" presId="urn:microsoft.com/office/officeart/2008/layout/NameandTitleOrganizationalChart"/>
    <dgm:cxn modelId="{663AEB67-7C83-4B8B-9685-5CD7553D9BC2}" type="presParOf" srcId="{DC712076-08FF-464C-93AA-1783A0703DF5}" destId="{28F19745-5251-4A13-8D64-8CB684CBE4ED}" srcOrd="1" destOrd="0" presId="urn:microsoft.com/office/officeart/2008/layout/NameandTitleOrganizationalChart"/>
    <dgm:cxn modelId="{39DAD3B9-6822-410D-8247-82E7A9F59B50}" type="presParOf" srcId="{DC712076-08FF-464C-93AA-1783A0703DF5}" destId="{1FCEA95F-720B-4D99-B595-4E2A51195411}" srcOrd="2" destOrd="0" presId="urn:microsoft.com/office/officeart/2008/layout/NameandTitleOrganizationalChart"/>
    <dgm:cxn modelId="{5520357C-A0E7-48FE-9476-D078FF89D027}" type="presParOf" srcId="{652AA538-FB7F-4BA2-849C-62E0577C981E}" destId="{7A457FA0-9AEB-437D-8472-50FE9AC6168A}" srcOrd="1" destOrd="0" presId="urn:microsoft.com/office/officeart/2008/layout/NameandTitleOrganizationalChart"/>
    <dgm:cxn modelId="{34DD8F60-D489-4B3C-B028-E15A0A8F4CDA}" type="presParOf" srcId="{7A457FA0-9AEB-437D-8472-50FE9AC6168A}" destId="{7F14F939-0243-410E-BF06-4164ACD29EEF}" srcOrd="0" destOrd="0" presId="urn:microsoft.com/office/officeart/2008/layout/NameandTitleOrganizationalChart"/>
    <dgm:cxn modelId="{F0B4D9ED-5C12-4A74-863D-5A0355DBF598}" type="presParOf" srcId="{7A457FA0-9AEB-437D-8472-50FE9AC6168A}" destId="{F549AF89-8FB0-44E3-B321-F89B816F5BD9}" srcOrd="1" destOrd="0" presId="urn:microsoft.com/office/officeart/2008/layout/NameandTitleOrganizationalChart"/>
    <dgm:cxn modelId="{E2DF9392-D75B-4B91-804C-E0D6A6E06EEC}" type="presParOf" srcId="{F549AF89-8FB0-44E3-B321-F89B816F5BD9}" destId="{3506F8FA-DC13-4F8C-AFA3-BDE0AE44F086}" srcOrd="0" destOrd="0" presId="urn:microsoft.com/office/officeart/2008/layout/NameandTitleOrganizationalChart"/>
    <dgm:cxn modelId="{B3BF4445-C647-4EA2-AAFC-8933BAFF5805}" type="presParOf" srcId="{3506F8FA-DC13-4F8C-AFA3-BDE0AE44F086}" destId="{7D824172-38D6-480A-B6B5-8180277B2CF1}" srcOrd="0" destOrd="0" presId="urn:microsoft.com/office/officeart/2008/layout/NameandTitleOrganizationalChart"/>
    <dgm:cxn modelId="{283A4235-4E10-4C84-8698-2C60A58D6CD9}" type="presParOf" srcId="{3506F8FA-DC13-4F8C-AFA3-BDE0AE44F086}" destId="{9D8856BF-086F-4874-BB72-F066FF650DE2}" srcOrd="1" destOrd="0" presId="urn:microsoft.com/office/officeart/2008/layout/NameandTitleOrganizationalChart"/>
    <dgm:cxn modelId="{9FC6A840-D4DF-48AB-92BA-7977E5972152}" type="presParOf" srcId="{3506F8FA-DC13-4F8C-AFA3-BDE0AE44F086}" destId="{03609517-0E00-4C6A-93A1-AED9739C10CF}" srcOrd="2" destOrd="0" presId="urn:microsoft.com/office/officeart/2008/layout/NameandTitleOrganizationalChart"/>
    <dgm:cxn modelId="{E98C8D7B-EF9F-4001-9FBF-6C89CCAF5902}" type="presParOf" srcId="{F549AF89-8FB0-44E3-B321-F89B816F5BD9}" destId="{9C10CAB0-59F8-4944-978A-1C74451AF26B}" srcOrd="1" destOrd="0" presId="urn:microsoft.com/office/officeart/2008/layout/NameandTitleOrganizationalChart"/>
    <dgm:cxn modelId="{47EED912-3909-4536-80CD-F46420EE3065}" type="presParOf" srcId="{F549AF89-8FB0-44E3-B321-F89B816F5BD9}" destId="{CCE598FA-B98D-4A56-9C07-8C96A8DE3FDB}" srcOrd="2" destOrd="0" presId="urn:microsoft.com/office/officeart/2008/layout/NameandTitleOrganizationalChart"/>
    <dgm:cxn modelId="{6607BE0C-42D5-4B47-84FB-48FAE85BFB48}" type="presParOf" srcId="{652AA538-FB7F-4BA2-849C-62E0577C981E}" destId="{9CB675EE-FEE9-4CA3-BE5C-61E7B30A1575}" srcOrd="2" destOrd="0" presId="urn:microsoft.com/office/officeart/2008/layout/NameandTitleOrganizationalChart"/>
    <dgm:cxn modelId="{DB9677FE-43F2-45F9-A23B-3A683DECB5D7}" type="presParOf" srcId="{8829CF6C-B832-4509-AC17-ECD9CFB35572}" destId="{2B8D94AB-48C5-4B31-9DD5-E1C85C105BB5}" srcOrd="2" destOrd="0" presId="urn:microsoft.com/office/officeart/2008/layout/NameandTitleOrganizationalChart"/>
    <dgm:cxn modelId="{6F3E3A07-5AB7-4022-B607-632963DB273E}" type="presParOf" srcId="{92D35AD2-A774-4765-949E-22F932F4FA3A}" destId="{9C4D68E7-D046-416F-90FB-C4C2C9215173}" srcOrd="2" destOrd="0" presId="urn:microsoft.com/office/officeart/2008/layout/NameandTitleOrganizationalChart"/>
    <dgm:cxn modelId="{03076D94-81F8-4BF0-8B80-A5EBA5A047C4}" type="presParOf" srcId="{E7CB80E6-985E-48A3-9D2E-B04F32A4718C}" destId="{CAE4CE94-58D9-4598-A058-8369F2CD9FD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4F939-0243-410E-BF06-4164ACD29EEF}">
      <dsp:nvSpPr>
        <dsp:cNvPr id="0" name=""/>
        <dsp:cNvSpPr/>
      </dsp:nvSpPr>
      <dsp:spPr>
        <a:xfrm>
          <a:off x="507484" y="4135990"/>
          <a:ext cx="91440" cy="112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70"/>
              </a:lnTo>
              <a:lnTo>
                <a:pt x="48408" y="15570"/>
              </a:lnTo>
              <a:lnTo>
                <a:pt x="48408" y="11252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3E66B-1A93-4AA9-B988-1F5AC70B13C2}">
      <dsp:nvSpPr>
        <dsp:cNvPr id="0" name=""/>
        <dsp:cNvSpPr/>
      </dsp:nvSpPr>
      <dsp:spPr>
        <a:xfrm>
          <a:off x="553204" y="3239782"/>
          <a:ext cx="1198942" cy="276798"/>
        </a:xfrm>
        <a:custGeom>
          <a:avLst/>
          <a:gdLst/>
          <a:ahLst/>
          <a:cxnLst/>
          <a:rect l="0" t="0" r="0" b="0"/>
          <a:pathLst>
            <a:path>
              <a:moveTo>
                <a:pt x="1198942" y="0"/>
              </a:moveTo>
              <a:lnTo>
                <a:pt x="1198942" y="179843"/>
              </a:lnTo>
              <a:lnTo>
                <a:pt x="0" y="179843"/>
              </a:lnTo>
              <a:lnTo>
                <a:pt x="0" y="27679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F2254-B7F4-4EE6-B11C-5E6DE5C03300}">
      <dsp:nvSpPr>
        <dsp:cNvPr id="0" name=""/>
        <dsp:cNvSpPr/>
      </dsp:nvSpPr>
      <dsp:spPr>
        <a:xfrm>
          <a:off x="1657783" y="3239782"/>
          <a:ext cx="91440" cy="276798"/>
        </a:xfrm>
        <a:custGeom>
          <a:avLst/>
          <a:gdLst/>
          <a:ahLst/>
          <a:cxnLst/>
          <a:rect l="0" t="0" r="0" b="0"/>
          <a:pathLst>
            <a:path>
              <a:moveTo>
                <a:pt x="94363" y="0"/>
              </a:moveTo>
              <a:lnTo>
                <a:pt x="94363" y="179843"/>
              </a:lnTo>
              <a:lnTo>
                <a:pt x="45720" y="179843"/>
              </a:lnTo>
              <a:lnTo>
                <a:pt x="45720" y="27679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8AE57-E37B-4588-86B9-53335C2F4CEC}">
      <dsp:nvSpPr>
        <dsp:cNvPr id="0" name=""/>
        <dsp:cNvSpPr/>
      </dsp:nvSpPr>
      <dsp:spPr>
        <a:xfrm>
          <a:off x="1752147" y="3239782"/>
          <a:ext cx="1225496" cy="287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750"/>
              </a:lnTo>
              <a:lnTo>
                <a:pt x="1225496" y="190750"/>
              </a:lnTo>
              <a:lnTo>
                <a:pt x="1225496" y="28770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9941C-0186-4037-8CAB-8C7E5F83A28D}">
      <dsp:nvSpPr>
        <dsp:cNvPr id="0" name=""/>
        <dsp:cNvSpPr/>
      </dsp:nvSpPr>
      <dsp:spPr>
        <a:xfrm>
          <a:off x="1752147" y="2399972"/>
          <a:ext cx="4188494" cy="220399"/>
        </a:xfrm>
        <a:custGeom>
          <a:avLst/>
          <a:gdLst/>
          <a:ahLst/>
          <a:cxnLst/>
          <a:rect l="0" t="0" r="0" b="0"/>
          <a:pathLst>
            <a:path>
              <a:moveTo>
                <a:pt x="4188494" y="0"/>
              </a:moveTo>
              <a:lnTo>
                <a:pt x="4188494" y="123444"/>
              </a:lnTo>
              <a:lnTo>
                <a:pt x="0" y="123444"/>
              </a:lnTo>
              <a:lnTo>
                <a:pt x="0" y="22039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BEBDF-1B0A-46B5-9BFE-890E5311F1A1}">
      <dsp:nvSpPr>
        <dsp:cNvPr id="0" name=""/>
        <dsp:cNvSpPr/>
      </dsp:nvSpPr>
      <dsp:spPr>
        <a:xfrm>
          <a:off x="4101938" y="3244481"/>
          <a:ext cx="1661007" cy="278352"/>
        </a:xfrm>
        <a:custGeom>
          <a:avLst/>
          <a:gdLst/>
          <a:ahLst/>
          <a:cxnLst/>
          <a:rect l="0" t="0" r="0" b="0"/>
          <a:pathLst>
            <a:path>
              <a:moveTo>
                <a:pt x="1661007" y="0"/>
              </a:moveTo>
              <a:lnTo>
                <a:pt x="1661007" y="181397"/>
              </a:lnTo>
              <a:lnTo>
                <a:pt x="0" y="181397"/>
              </a:lnTo>
              <a:lnTo>
                <a:pt x="0" y="2783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6BEE7-B340-4D34-B79E-DD999F2BE4E4}">
      <dsp:nvSpPr>
        <dsp:cNvPr id="0" name=""/>
        <dsp:cNvSpPr/>
      </dsp:nvSpPr>
      <dsp:spPr>
        <a:xfrm>
          <a:off x="5293772" y="4135167"/>
          <a:ext cx="91440" cy="1851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179"/>
              </a:lnTo>
              <a:lnTo>
                <a:pt x="85372" y="88179"/>
              </a:lnTo>
              <a:lnTo>
                <a:pt x="85372" y="18513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DB08B-7F43-45FE-BD47-0643930F7F5D}">
      <dsp:nvSpPr>
        <dsp:cNvPr id="0" name=""/>
        <dsp:cNvSpPr/>
      </dsp:nvSpPr>
      <dsp:spPr>
        <a:xfrm>
          <a:off x="5339492" y="3244481"/>
          <a:ext cx="423453" cy="272098"/>
        </a:xfrm>
        <a:custGeom>
          <a:avLst/>
          <a:gdLst/>
          <a:ahLst/>
          <a:cxnLst/>
          <a:rect l="0" t="0" r="0" b="0"/>
          <a:pathLst>
            <a:path>
              <a:moveTo>
                <a:pt x="423453" y="0"/>
              </a:moveTo>
              <a:lnTo>
                <a:pt x="423453" y="175143"/>
              </a:lnTo>
              <a:lnTo>
                <a:pt x="0" y="175143"/>
              </a:lnTo>
              <a:lnTo>
                <a:pt x="0" y="27209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9D25A-514F-47DD-BFBD-DD8440A4C491}">
      <dsp:nvSpPr>
        <dsp:cNvPr id="0" name=""/>
        <dsp:cNvSpPr/>
      </dsp:nvSpPr>
      <dsp:spPr>
        <a:xfrm>
          <a:off x="5762946" y="3244481"/>
          <a:ext cx="797382" cy="272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143"/>
              </a:lnTo>
              <a:lnTo>
                <a:pt x="797382" y="175143"/>
              </a:lnTo>
              <a:lnTo>
                <a:pt x="797382" y="27209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FE77F-CFD7-428D-839D-0845FFCB3D83}">
      <dsp:nvSpPr>
        <dsp:cNvPr id="0" name=""/>
        <dsp:cNvSpPr/>
      </dsp:nvSpPr>
      <dsp:spPr>
        <a:xfrm>
          <a:off x="5762946" y="3244481"/>
          <a:ext cx="1945917" cy="272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143"/>
              </a:lnTo>
              <a:lnTo>
                <a:pt x="1945917" y="175143"/>
              </a:lnTo>
              <a:lnTo>
                <a:pt x="1945917" y="27209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05952-1F0D-49C0-AE08-60A68AA4625B}">
      <dsp:nvSpPr>
        <dsp:cNvPr id="0" name=""/>
        <dsp:cNvSpPr/>
      </dsp:nvSpPr>
      <dsp:spPr>
        <a:xfrm>
          <a:off x="5762946" y="2399972"/>
          <a:ext cx="177694" cy="225099"/>
        </a:xfrm>
        <a:custGeom>
          <a:avLst/>
          <a:gdLst/>
          <a:ahLst/>
          <a:cxnLst/>
          <a:rect l="0" t="0" r="0" b="0"/>
          <a:pathLst>
            <a:path>
              <a:moveTo>
                <a:pt x="177694" y="0"/>
              </a:moveTo>
              <a:lnTo>
                <a:pt x="177694" y="128144"/>
              </a:lnTo>
              <a:lnTo>
                <a:pt x="0" y="128144"/>
              </a:lnTo>
              <a:lnTo>
                <a:pt x="0" y="22509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D4362-DABD-416F-943A-D0972B23E8B0}">
      <dsp:nvSpPr>
        <dsp:cNvPr id="0" name=""/>
        <dsp:cNvSpPr/>
      </dsp:nvSpPr>
      <dsp:spPr>
        <a:xfrm>
          <a:off x="4353410" y="2399972"/>
          <a:ext cx="1587230" cy="236555"/>
        </a:xfrm>
        <a:custGeom>
          <a:avLst/>
          <a:gdLst/>
          <a:ahLst/>
          <a:cxnLst/>
          <a:rect l="0" t="0" r="0" b="0"/>
          <a:pathLst>
            <a:path>
              <a:moveTo>
                <a:pt x="1587230" y="0"/>
              </a:moveTo>
              <a:lnTo>
                <a:pt x="1587230" y="139600"/>
              </a:lnTo>
              <a:lnTo>
                <a:pt x="0" y="139600"/>
              </a:lnTo>
              <a:lnTo>
                <a:pt x="0" y="23655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19921-6860-4604-B788-AB35A168D11A}">
      <dsp:nvSpPr>
        <dsp:cNvPr id="0" name=""/>
        <dsp:cNvSpPr/>
      </dsp:nvSpPr>
      <dsp:spPr>
        <a:xfrm>
          <a:off x="8782839" y="3320206"/>
          <a:ext cx="91440" cy="1939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955"/>
              </a:lnTo>
              <a:lnTo>
                <a:pt x="71686" y="96955"/>
              </a:lnTo>
              <a:lnTo>
                <a:pt x="71686" y="19391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9B402-A6ED-4097-B818-4E4296005630}">
      <dsp:nvSpPr>
        <dsp:cNvPr id="0" name=""/>
        <dsp:cNvSpPr/>
      </dsp:nvSpPr>
      <dsp:spPr>
        <a:xfrm>
          <a:off x="5940641" y="2399972"/>
          <a:ext cx="2887917" cy="303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332"/>
              </a:lnTo>
              <a:lnTo>
                <a:pt x="2887917" y="206332"/>
              </a:lnTo>
              <a:lnTo>
                <a:pt x="2887917" y="30328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8E197-54A0-44A7-8EB1-ACD3D3321E33}">
      <dsp:nvSpPr>
        <dsp:cNvPr id="0" name=""/>
        <dsp:cNvSpPr/>
      </dsp:nvSpPr>
      <dsp:spPr>
        <a:xfrm>
          <a:off x="5940641" y="2399972"/>
          <a:ext cx="4090252" cy="303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332"/>
              </a:lnTo>
              <a:lnTo>
                <a:pt x="4090252" y="206332"/>
              </a:lnTo>
              <a:lnTo>
                <a:pt x="4090252" y="30328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CCA95-CE60-4B04-9E20-130A0C60AE3D}">
      <dsp:nvSpPr>
        <dsp:cNvPr id="0" name=""/>
        <dsp:cNvSpPr/>
      </dsp:nvSpPr>
      <dsp:spPr>
        <a:xfrm>
          <a:off x="5876589" y="163684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64052" y="45720"/>
              </a:lnTo>
              <a:lnTo>
                <a:pt x="64052" y="1302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7E411-ED9B-4305-A0FC-F067680B130D}">
      <dsp:nvSpPr>
        <dsp:cNvPr id="0" name=""/>
        <dsp:cNvSpPr/>
      </dsp:nvSpPr>
      <dsp:spPr>
        <a:xfrm>
          <a:off x="5500391" y="1049694"/>
          <a:ext cx="843834" cy="6328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Board of Directors</a:t>
          </a:r>
          <a:endParaRPr lang="en-US" sz="900" kern="1200" dirty="0"/>
        </a:p>
      </dsp:txBody>
      <dsp:txXfrm>
        <a:off x="5500391" y="1049694"/>
        <a:ext cx="843834" cy="632872"/>
      </dsp:txXfrm>
    </dsp:sp>
    <dsp:sp modelId="{CE3F82AB-D62D-4394-8688-741692FD5586}">
      <dsp:nvSpPr>
        <dsp:cNvPr id="0" name=""/>
        <dsp:cNvSpPr/>
      </dsp:nvSpPr>
      <dsp:spPr>
        <a:xfrm>
          <a:off x="5626989" y="1587726"/>
          <a:ext cx="722289" cy="138507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626989" y="1587726"/>
        <a:ext cx="722289" cy="138507"/>
      </dsp:txXfrm>
    </dsp:sp>
    <dsp:sp modelId="{E466BB6C-1669-4274-8506-94A5E3FFD5CF}">
      <dsp:nvSpPr>
        <dsp:cNvPr id="0" name=""/>
        <dsp:cNvSpPr/>
      </dsp:nvSpPr>
      <dsp:spPr>
        <a:xfrm>
          <a:off x="5518723" y="1767099"/>
          <a:ext cx="843834" cy="6328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Executive Director</a:t>
          </a:r>
          <a:endParaRPr lang="en-US" sz="900" kern="1200" dirty="0"/>
        </a:p>
      </dsp:txBody>
      <dsp:txXfrm>
        <a:off x="5518723" y="1767099"/>
        <a:ext cx="843834" cy="632872"/>
      </dsp:txXfrm>
    </dsp:sp>
    <dsp:sp modelId="{BC2A6DC1-FD67-48AC-A66C-8E42254CF73D}">
      <dsp:nvSpPr>
        <dsp:cNvPr id="0" name=""/>
        <dsp:cNvSpPr/>
      </dsp:nvSpPr>
      <dsp:spPr>
        <a:xfrm>
          <a:off x="5606550" y="2291956"/>
          <a:ext cx="929304" cy="2144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Jan Christiansen</a:t>
          </a:r>
          <a:endParaRPr lang="en-US" sz="800" kern="1200" dirty="0"/>
        </a:p>
      </dsp:txBody>
      <dsp:txXfrm>
        <a:off x="5606550" y="2291956"/>
        <a:ext cx="929304" cy="214454"/>
      </dsp:txXfrm>
    </dsp:sp>
    <dsp:sp modelId="{079374E5-9330-49C1-8FBA-F5BE4B7A7D43}">
      <dsp:nvSpPr>
        <dsp:cNvPr id="0" name=""/>
        <dsp:cNvSpPr/>
      </dsp:nvSpPr>
      <dsp:spPr>
        <a:xfrm>
          <a:off x="9619594" y="2703260"/>
          <a:ext cx="822599" cy="6169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Finance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(Contract)</a:t>
          </a:r>
          <a:endParaRPr lang="en-US" sz="900" kern="1200" dirty="0"/>
        </a:p>
      </dsp:txBody>
      <dsp:txXfrm>
        <a:off x="9619594" y="2703260"/>
        <a:ext cx="822599" cy="616945"/>
      </dsp:txXfrm>
    </dsp:sp>
    <dsp:sp modelId="{D5BBBD2B-44D2-4316-A667-26BED60571FC}">
      <dsp:nvSpPr>
        <dsp:cNvPr id="0" name=""/>
        <dsp:cNvSpPr/>
      </dsp:nvSpPr>
      <dsp:spPr>
        <a:xfrm>
          <a:off x="9723138" y="3245439"/>
          <a:ext cx="864985" cy="2162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KAP Accounting</a:t>
          </a:r>
          <a:endParaRPr lang="en-US" sz="800" kern="1200" dirty="0"/>
        </a:p>
      </dsp:txBody>
      <dsp:txXfrm>
        <a:off x="9723138" y="3245439"/>
        <a:ext cx="864985" cy="216247"/>
      </dsp:txXfrm>
    </dsp:sp>
    <dsp:sp modelId="{C32E9A52-AA4B-4D19-B8E4-FED3EA161795}">
      <dsp:nvSpPr>
        <dsp:cNvPr id="0" name=""/>
        <dsp:cNvSpPr/>
      </dsp:nvSpPr>
      <dsp:spPr>
        <a:xfrm>
          <a:off x="8417259" y="2703260"/>
          <a:ext cx="822599" cy="6169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Operations Manager</a:t>
          </a:r>
          <a:endParaRPr lang="en-US" sz="900" kern="1200" dirty="0"/>
        </a:p>
      </dsp:txBody>
      <dsp:txXfrm>
        <a:off x="8417259" y="2703260"/>
        <a:ext cx="822599" cy="616945"/>
      </dsp:txXfrm>
    </dsp:sp>
    <dsp:sp modelId="{16CE1361-4F07-48B7-8DA8-5F9256CA0681}">
      <dsp:nvSpPr>
        <dsp:cNvPr id="0" name=""/>
        <dsp:cNvSpPr/>
      </dsp:nvSpPr>
      <dsp:spPr>
        <a:xfrm>
          <a:off x="8462728" y="3261345"/>
          <a:ext cx="953487" cy="2144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Deborah Monley</a:t>
          </a:r>
          <a:endParaRPr lang="en-US" sz="800" kern="1200" dirty="0"/>
        </a:p>
      </dsp:txBody>
      <dsp:txXfrm>
        <a:off x="8462728" y="3261345"/>
        <a:ext cx="953487" cy="214454"/>
      </dsp:txXfrm>
    </dsp:sp>
    <dsp:sp modelId="{149B625E-122E-4BCC-9962-045ED49A41D6}">
      <dsp:nvSpPr>
        <dsp:cNvPr id="0" name=""/>
        <dsp:cNvSpPr/>
      </dsp:nvSpPr>
      <dsp:spPr>
        <a:xfrm>
          <a:off x="8453254" y="3514116"/>
          <a:ext cx="802543" cy="4155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Admin Coordinator</a:t>
          </a:r>
          <a:endParaRPr lang="en-US" sz="900" kern="1200" dirty="0"/>
        </a:p>
      </dsp:txBody>
      <dsp:txXfrm>
        <a:off x="8453254" y="3514116"/>
        <a:ext cx="802543" cy="415521"/>
      </dsp:txXfrm>
    </dsp:sp>
    <dsp:sp modelId="{F0620D77-A2AB-49CF-AA70-D5CC8F88385F}">
      <dsp:nvSpPr>
        <dsp:cNvPr id="0" name=""/>
        <dsp:cNvSpPr/>
      </dsp:nvSpPr>
      <dsp:spPr>
        <a:xfrm>
          <a:off x="8595171" y="3845938"/>
          <a:ext cx="829564" cy="1913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Karla </a:t>
          </a:r>
          <a:r>
            <a:rPr lang="en-US" sz="800" kern="1200" smtClean="0"/>
            <a:t>Russell</a:t>
          </a:r>
          <a:endParaRPr lang="en-US" sz="800" kern="1200" dirty="0"/>
        </a:p>
      </dsp:txBody>
      <dsp:txXfrm>
        <a:off x="8595171" y="3845938"/>
        <a:ext cx="829564" cy="191321"/>
      </dsp:txXfrm>
    </dsp:sp>
    <dsp:sp modelId="{B9EC8DF6-603E-46DF-A74A-15C667F6B960}">
      <dsp:nvSpPr>
        <dsp:cNvPr id="0" name=""/>
        <dsp:cNvSpPr/>
      </dsp:nvSpPr>
      <dsp:spPr>
        <a:xfrm>
          <a:off x="3893552" y="2636527"/>
          <a:ext cx="919715" cy="6328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Communications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&amp; Events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Manager</a:t>
          </a:r>
          <a:endParaRPr lang="en-US" sz="900" kern="1200" dirty="0"/>
        </a:p>
      </dsp:txBody>
      <dsp:txXfrm>
        <a:off x="3893552" y="2636527"/>
        <a:ext cx="919715" cy="632872"/>
      </dsp:txXfrm>
    </dsp:sp>
    <dsp:sp modelId="{D2EEB534-84B1-403A-9327-ADCBFF3B5AE5}">
      <dsp:nvSpPr>
        <dsp:cNvPr id="0" name=""/>
        <dsp:cNvSpPr/>
      </dsp:nvSpPr>
      <dsp:spPr>
        <a:xfrm>
          <a:off x="4087620" y="3268684"/>
          <a:ext cx="937900" cy="2184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Chany</a:t>
          </a:r>
          <a:r>
            <a:rPr lang="en-US" sz="800" kern="1200" dirty="0" smtClean="0"/>
            <a:t> </a:t>
          </a:r>
          <a:r>
            <a:rPr lang="en-US" sz="800" kern="1200" smtClean="0"/>
            <a:t>Chea</a:t>
          </a:r>
          <a:endParaRPr lang="en-US" sz="800" kern="1200" dirty="0"/>
        </a:p>
      </dsp:txBody>
      <dsp:txXfrm>
        <a:off x="4087620" y="3268684"/>
        <a:ext cx="937900" cy="218446"/>
      </dsp:txXfrm>
    </dsp:sp>
    <dsp:sp modelId="{545FE439-409D-4AC7-B5CF-85E8DDBBDE47}">
      <dsp:nvSpPr>
        <dsp:cNvPr id="0" name=""/>
        <dsp:cNvSpPr/>
      </dsp:nvSpPr>
      <dsp:spPr>
        <a:xfrm>
          <a:off x="5351646" y="2625071"/>
          <a:ext cx="822599" cy="6194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Associate Director</a:t>
          </a:r>
          <a:endParaRPr lang="en-US" sz="900" kern="1200" dirty="0"/>
        </a:p>
      </dsp:txBody>
      <dsp:txXfrm>
        <a:off x="5351646" y="2625071"/>
        <a:ext cx="822599" cy="619409"/>
      </dsp:txXfrm>
    </dsp:sp>
    <dsp:sp modelId="{051AA46F-6B8A-4EF3-973E-588668B27240}">
      <dsp:nvSpPr>
        <dsp:cNvPr id="0" name=""/>
        <dsp:cNvSpPr/>
      </dsp:nvSpPr>
      <dsp:spPr>
        <a:xfrm>
          <a:off x="5566747" y="3152231"/>
          <a:ext cx="975567" cy="2144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kern="1200" dirty="0" smtClean="0"/>
            <a:t>Christy Showalter </a:t>
          </a:r>
          <a:endParaRPr lang="en-US" sz="850" kern="1200" dirty="0"/>
        </a:p>
      </dsp:txBody>
      <dsp:txXfrm>
        <a:off x="5566747" y="3152231"/>
        <a:ext cx="975567" cy="214454"/>
      </dsp:txXfrm>
    </dsp:sp>
    <dsp:sp modelId="{10D64F69-3709-40E8-AFE4-95DAA57D4FA8}">
      <dsp:nvSpPr>
        <dsp:cNvPr id="0" name=""/>
        <dsp:cNvSpPr/>
      </dsp:nvSpPr>
      <dsp:spPr>
        <a:xfrm>
          <a:off x="7294823" y="3516580"/>
          <a:ext cx="828080" cy="624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Deaf Advocacy Program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Manager</a:t>
          </a:r>
          <a:endParaRPr lang="en-US" sz="900" kern="1200" dirty="0"/>
        </a:p>
      </dsp:txBody>
      <dsp:txXfrm>
        <a:off x="7294823" y="3516580"/>
        <a:ext cx="828080" cy="624391"/>
      </dsp:txXfrm>
    </dsp:sp>
    <dsp:sp modelId="{10B132E1-F040-41C3-A3DA-38D939F491FB}">
      <dsp:nvSpPr>
        <dsp:cNvPr id="0" name=""/>
        <dsp:cNvSpPr/>
      </dsp:nvSpPr>
      <dsp:spPr>
        <a:xfrm>
          <a:off x="7354416" y="4096886"/>
          <a:ext cx="860196" cy="2162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DeAnna Swope</a:t>
          </a:r>
          <a:endParaRPr lang="en-US" sz="800" kern="1200" dirty="0"/>
        </a:p>
      </dsp:txBody>
      <dsp:txXfrm>
        <a:off x="7354416" y="4096886"/>
        <a:ext cx="860196" cy="216247"/>
      </dsp:txXfrm>
    </dsp:sp>
    <dsp:sp modelId="{65558953-B98E-4ED3-9214-385616A77D8F}">
      <dsp:nvSpPr>
        <dsp:cNvPr id="0" name=""/>
        <dsp:cNvSpPr/>
      </dsp:nvSpPr>
      <dsp:spPr>
        <a:xfrm>
          <a:off x="6149029" y="3516580"/>
          <a:ext cx="822599" cy="6177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Disabilities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Project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Manager</a:t>
          </a:r>
          <a:endParaRPr lang="en-US" sz="900" kern="1200" dirty="0"/>
        </a:p>
      </dsp:txBody>
      <dsp:txXfrm>
        <a:off x="6149029" y="3516580"/>
        <a:ext cx="822599" cy="617764"/>
      </dsp:txXfrm>
    </dsp:sp>
    <dsp:sp modelId="{A57711D7-A398-4DC7-B0F6-75B18B008DDE}">
      <dsp:nvSpPr>
        <dsp:cNvPr id="0" name=""/>
        <dsp:cNvSpPr/>
      </dsp:nvSpPr>
      <dsp:spPr>
        <a:xfrm>
          <a:off x="6219251" y="4069730"/>
          <a:ext cx="840405" cy="2109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Letitia Burr</a:t>
          </a:r>
          <a:endParaRPr lang="en-US" sz="800" kern="1200" dirty="0"/>
        </a:p>
      </dsp:txBody>
      <dsp:txXfrm>
        <a:off x="6219251" y="4069730"/>
        <a:ext cx="840405" cy="210957"/>
      </dsp:txXfrm>
    </dsp:sp>
    <dsp:sp modelId="{32DE6623-2A06-492B-811F-9CCC77C14410}">
      <dsp:nvSpPr>
        <dsp:cNvPr id="0" name=""/>
        <dsp:cNvSpPr/>
      </dsp:nvSpPr>
      <dsp:spPr>
        <a:xfrm>
          <a:off x="4928193" y="3516580"/>
          <a:ext cx="822599" cy="6185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Training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Manager</a:t>
          </a:r>
          <a:endParaRPr lang="en-US" sz="900" kern="1200" dirty="0"/>
        </a:p>
      </dsp:txBody>
      <dsp:txXfrm>
        <a:off x="4928193" y="3516580"/>
        <a:ext cx="822599" cy="618587"/>
      </dsp:txXfrm>
    </dsp:sp>
    <dsp:sp modelId="{FFEA614F-93D7-4AA3-A03B-A46EF278231B}">
      <dsp:nvSpPr>
        <dsp:cNvPr id="0" name=""/>
        <dsp:cNvSpPr/>
      </dsp:nvSpPr>
      <dsp:spPr>
        <a:xfrm>
          <a:off x="4957536" y="4043943"/>
          <a:ext cx="990490" cy="2122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kern="1200" dirty="0" smtClean="0"/>
            <a:t>Alexis Champion</a:t>
          </a:r>
          <a:endParaRPr lang="en-US" sz="850" kern="1200" dirty="0"/>
        </a:p>
      </dsp:txBody>
      <dsp:txXfrm>
        <a:off x="4957536" y="4043943"/>
        <a:ext cx="990490" cy="212245"/>
      </dsp:txXfrm>
    </dsp:sp>
    <dsp:sp modelId="{5AFA69EE-8AF3-4077-A886-E517DE3DDDB9}">
      <dsp:nvSpPr>
        <dsp:cNvPr id="0" name=""/>
        <dsp:cNvSpPr/>
      </dsp:nvSpPr>
      <dsp:spPr>
        <a:xfrm>
          <a:off x="4965654" y="4320302"/>
          <a:ext cx="826981" cy="6202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Interns </a:t>
          </a:r>
          <a:endParaRPr lang="en-US" sz="900" kern="1200" dirty="0"/>
        </a:p>
      </dsp:txBody>
      <dsp:txXfrm>
        <a:off x="4965654" y="4320302"/>
        <a:ext cx="826981" cy="620232"/>
      </dsp:txXfrm>
    </dsp:sp>
    <dsp:sp modelId="{D2B5C6F7-54D3-483F-83FD-B5679627B754}">
      <dsp:nvSpPr>
        <dsp:cNvPr id="0" name=""/>
        <dsp:cNvSpPr/>
      </dsp:nvSpPr>
      <dsp:spPr>
        <a:xfrm>
          <a:off x="5077356" y="4843249"/>
          <a:ext cx="855458" cy="2104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Ongoing</a:t>
          </a:r>
          <a:endParaRPr lang="en-US" sz="800" kern="1200" dirty="0"/>
        </a:p>
      </dsp:txBody>
      <dsp:txXfrm>
        <a:off x="5077356" y="4843249"/>
        <a:ext cx="855458" cy="210486"/>
      </dsp:txXfrm>
    </dsp:sp>
    <dsp:sp modelId="{2CA3AF70-D773-4B49-871A-173D71910C7C}">
      <dsp:nvSpPr>
        <dsp:cNvPr id="0" name=""/>
        <dsp:cNvSpPr/>
      </dsp:nvSpPr>
      <dsp:spPr>
        <a:xfrm>
          <a:off x="3688448" y="3522834"/>
          <a:ext cx="826981" cy="6210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Children &amp; Youth Manager</a:t>
          </a:r>
          <a:endParaRPr lang="en-US" sz="900" kern="1200" dirty="0"/>
        </a:p>
      </dsp:txBody>
      <dsp:txXfrm>
        <a:off x="3688448" y="3522834"/>
        <a:ext cx="826981" cy="621059"/>
      </dsp:txXfrm>
    </dsp:sp>
    <dsp:sp modelId="{1841D52B-B288-4A38-A977-69523B82F66D}">
      <dsp:nvSpPr>
        <dsp:cNvPr id="0" name=""/>
        <dsp:cNvSpPr/>
      </dsp:nvSpPr>
      <dsp:spPr>
        <a:xfrm>
          <a:off x="3753615" y="4092188"/>
          <a:ext cx="1023924" cy="2138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kern="1200" dirty="0" smtClean="0"/>
            <a:t>Michelle Goodloe</a:t>
          </a:r>
          <a:endParaRPr lang="en-US" sz="850" kern="1200" dirty="0"/>
        </a:p>
      </dsp:txBody>
      <dsp:txXfrm>
        <a:off x="3753615" y="4092188"/>
        <a:ext cx="1023924" cy="213863"/>
      </dsp:txXfrm>
    </dsp:sp>
    <dsp:sp modelId="{EFB7B4BD-7635-4984-A6A2-109C41101191}">
      <dsp:nvSpPr>
        <dsp:cNvPr id="0" name=""/>
        <dsp:cNvSpPr/>
      </dsp:nvSpPr>
      <dsp:spPr>
        <a:xfrm>
          <a:off x="1339206" y="2620372"/>
          <a:ext cx="825881" cy="6194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Director of Policy &amp; Community Engagement</a:t>
          </a:r>
          <a:endParaRPr lang="en-US" sz="900" kern="1200" dirty="0"/>
        </a:p>
      </dsp:txBody>
      <dsp:txXfrm>
        <a:off x="1339206" y="2620372"/>
        <a:ext cx="825881" cy="619409"/>
      </dsp:txXfrm>
    </dsp:sp>
    <dsp:sp modelId="{4C19792B-2A9E-4753-83BA-016ACEF36BD1}">
      <dsp:nvSpPr>
        <dsp:cNvPr id="0" name=""/>
        <dsp:cNvSpPr/>
      </dsp:nvSpPr>
      <dsp:spPr>
        <a:xfrm>
          <a:off x="1497963" y="3202126"/>
          <a:ext cx="846133" cy="2115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kern="1200" dirty="0" smtClean="0"/>
            <a:t>Shenna Morris</a:t>
          </a:r>
          <a:endParaRPr lang="en-US" sz="850" kern="1200" dirty="0"/>
        </a:p>
      </dsp:txBody>
      <dsp:txXfrm>
        <a:off x="1497963" y="3202126"/>
        <a:ext cx="846133" cy="211532"/>
      </dsp:txXfrm>
    </dsp:sp>
    <dsp:sp modelId="{D21FEFA6-9F56-47A8-AAAD-12EEA68746EE}">
      <dsp:nvSpPr>
        <dsp:cNvPr id="0" name=""/>
        <dsp:cNvSpPr/>
      </dsp:nvSpPr>
      <dsp:spPr>
        <a:xfrm>
          <a:off x="2563603" y="3527488"/>
          <a:ext cx="828080" cy="6210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Housing &amp; Economic Justice Coordinator</a:t>
          </a:r>
          <a:endParaRPr lang="en-US" sz="900" kern="1200" dirty="0"/>
        </a:p>
      </dsp:txBody>
      <dsp:txXfrm>
        <a:off x="2563603" y="3527488"/>
        <a:ext cx="828080" cy="621059"/>
      </dsp:txXfrm>
    </dsp:sp>
    <dsp:sp modelId="{C9AB8032-8326-47A1-A5EB-C82AF605C765}">
      <dsp:nvSpPr>
        <dsp:cNvPr id="0" name=""/>
        <dsp:cNvSpPr/>
      </dsp:nvSpPr>
      <dsp:spPr>
        <a:xfrm>
          <a:off x="2700799" y="4096158"/>
          <a:ext cx="939344" cy="2116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kern="1200" dirty="0" smtClean="0"/>
            <a:t>Shafeka Hashash</a:t>
          </a:r>
          <a:endParaRPr lang="en-US" sz="850" kern="1200" dirty="0"/>
        </a:p>
      </dsp:txBody>
      <dsp:txXfrm>
        <a:off x="2700799" y="4096158"/>
        <a:ext cx="939344" cy="211647"/>
      </dsp:txXfrm>
    </dsp:sp>
    <dsp:sp modelId="{D8E1D505-61C9-47C4-9C86-B86360DDFAFD}">
      <dsp:nvSpPr>
        <dsp:cNvPr id="0" name=""/>
        <dsp:cNvSpPr/>
      </dsp:nvSpPr>
      <dsp:spPr>
        <a:xfrm>
          <a:off x="1290562" y="3516580"/>
          <a:ext cx="825881" cy="6194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Public Policy Analyst</a:t>
          </a:r>
          <a:endParaRPr lang="en-US" sz="900" kern="1200" dirty="0"/>
        </a:p>
      </dsp:txBody>
      <dsp:txXfrm>
        <a:off x="1290562" y="3516580"/>
        <a:ext cx="825881" cy="619409"/>
      </dsp:txXfrm>
    </dsp:sp>
    <dsp:sp modelId="{6E7C264A-4068-4240-B892-5B105854038C}">
      <dsp:nvSpPr>
        <dsp:cNvPr id="0" name=""/>
        <dsp:cNvSpPr/>
      </dsp:nvSpPr>
      <dsp:spPr>
        <a:xfrm>
          <a:off x="1351236" y="3973227"/>
          <a:ext cx="945296" cy="2347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kern="1200" dirty="0" err="1" smtClean="0"/>
            <a:t>Istra</a:t>
          </a:r>
          <a:r>
            <a:rPr lang="en-US" sz="850" kern="1200" dirty="0" smtClean="0"/>
            <a:t> </a:t>
          </a:r>
          <a:r>
            <a:rPr lang="en-US" sz="850" kern="1200" dirty="0" err="1" smtClean="0"/>
            <a:t>Furhmann</a:t>
          </a:r>
          <a:endParaRPr lang="en-US" sz="850" kern="1200" dirty="0"/>
        </a:p>
      </dsp:txBody>
      <dsp:txXfrm>
        <a:off x="1351236" y="3973227"/>
        <a:ext cx="945296" cy="234779"/>
      </dsp:txXfrm>
    </dsp:sp>
    <dsp:sp modelId="{7CBA5ED9-F6C2-4DD6-8FAF-C824B29B3F48}">
      <dsp:nvSpPr>
        <dsp:cNvPr id="0" name=""/>
        <dsp:cNvSpPr/>
      </dsp:nvSpPr>
      <dsp:spPr>
        <a:xfrm>
          <a:off x="140263" y="3516580"/>
          <a:ext cx="825881" cy="6194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Capacity &amp; TA  Manager </a:t>
          </a:r>
          <a:endParaRPr lang="en-US" sz="900" kern="1200" dirty="0"/>
        </a:p>
      </dsp:txBody>
      <dsp:txXfrm>
        <a:off x="140263" y="3516580"/>
        <a:ext cx="825881" cy="619409"/>
      </dsp:txXfrm>
    </dsp:sp>
    <dsp:sp modelId="{28F19745-5251-4A13-8D64-8CB684CBE4ED}">
      <dsp:nvSpPr>
        <dsp:cNvPr id="0" name=""/>
        <dsp:cNvSpPr/>
      </dsp:nvSpPr>
      <dsp:spPr>
        <a:xfrm>
          <a:off x="291321" y="4003124"/>
          <a:ext cx="846133" cy="2115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kern="1200" dirty="0" smtClean="0"/>
            <a:t>Trish Hardy</a:t>
          </a:r>
          <a:endParaRPr lang="en-US" sz="850" kern="1200" dirty="0"/>
        </a:p>
      </dsp:txBody>
      <dsp:txXfrm>
        <a:off x="291321" y="4003124"/>
        <a:ext cx="846133" cy="211532"/>
      </dsp:txXfrm>
    </dsp:sp>
    <dsp:sp modelId="{7D824172-38D6-480A-B6B5-8180277B2CF1}">
      <dsp:nvSpPr>
        <dsp:cNvPr id="0" name=""/>
        <dsp:cNvSpPr/>
      </dsp:nvSpPr>
      <dsp:spPr>
        <a:xfrm>
          <a:off x="141852" y="4248516"/>
          <a:ext cx="828080" cy="6218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863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Special Projects Coordinator</a:t>
          </a:r>
          <a:endParaRPr lang="en-US" sz="900" kern="1200" dirty="0"/>
        </a:p>
      </dsp:txBody>
      <dsp:txXfrm>
        <a:off x="141852" y="4248516"/>
        <a:ext cx="828080" cy="621890"/>
      </dsp:txXfrm>
    </dsp:sp>
    <dsp:sp modelId="{9D8856BF-086F-4874-BB72-F066FF650DE2}">
      <dsp:nvSpPr>
        <dsp:cNvPr id="0" name=""/>
        <dsp:cNvSpPr/>
      </dsp:nvSpPr>
      <dsp:spPr>
        <a:xfrm>
          <a:off x="181434" y="4775425"/>
          <a:ext cx="973465" cy="2118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kern="1200" dirty="0" smtClean="0"/>
            <a:t>Leona Williams</a:t>
          </a:r>
          <a:endParaRPr lang="en-US" sz="850" kern="1200" dirty="0"/>
        </a:p>
      </dsp:txBody>
      <dsp:txXfrm>
        <a:off x="181434" y="4775425"/>
        <a:ext cx="973465" cy="211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27466" cy="465450"/>
          </a:xfrm>
          <a:prstGeom prst="rect">
            <a:avLst/>
          </a:prstGeom>
        </p:spPr>
        <p:txBody>
          <a:bodyPr vert="horz" lIns="91137" tIns="45569" rIns="91137" bIns="455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0"/>
            <a:ext cx="3027466" cy="465450"/>
          </a:xfrm>
          <a:prstGeom prst="rect">
            <a:avLst/>
          </a:prstGeom>
        </p:spPr>
        <p:txBody>
          <a:bodyPr vert="horz" lIns="91137" tIns="45569" rIns="91137" bIns="45569" rtlCol="0"/>
          <a:lstStyle>
            <a:lvl1pPr algn="r">
              <a:defRPr sz="1200"/>
            </a:lvl1pPr>
          </a:lstStyle>
          <a:p>
            <a:fld id="{3DEA7F6E-0001-4F7C-83D0-09D5A8828A9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1158875"/>
            <a:ext cx="5562600" cy="312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7" tIns="45569" rIns="91137" bIns="455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61354"/>
            <a:ext cx="5586735" cy="3650773"/>
          </a:xfrm>
          <a:prstGeom prst="rect">
            <a:avLst/>
          </a:prstGeom>
        </p:spPr>
        <p:txBody>
          <a:bodyPr vert="horz" lIns="91137" tIns="45569" rIns="91137" bIns="455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05552"/>
            <a:ext cx="3027466" cy="465450"/>
          </a:xfrm>
          <a:prstGeom prst="rect">
            <a:avLst/>
          </a:prstGeom>
        </p:spPr>
        <p:txBody>
          <a:bodyPr vert="horz" lIns="91137" tIns="45569" rIns="91137" bIns="455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05552"/>
            <a:ext cx="3027466" cy="465450"/>
          </a:xfrm>
          <a:prstGeom prst="rect">
            <a:avLst/>
          </a:prstGeom>
        </p:spPr>
        <p:txBody>
          <a:bodyPr vert="horz" lIns="91137" tIns="45569" rIns="91137" bIns="45569" rtlCol="0" anchor="b"/>
          <a:lstStyle>
            <a:lvl1pPr algn="r">
              <a:defRPr sz="1200"/>
            </a:lvl1pPr>
          </a:lstStyle>
          <a:p>
            <a:fld id="{5A52936E-5FCF-4604-8DC5-E37BD844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4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936E-5FCF-4604-8DC5-E37BD844FD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1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8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8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642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29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924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27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77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5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5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5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8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8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73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rgbClr val="0070C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7747" y="212217"/>
            <a:ext cx="10508707" cy="12808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Georgia Coalition Against Domestic Violence</a:t>
            </a:r>
            <a:endParaRPr lang="en-US" sz="3200" dirty="0"/>
          </a:p>
        </p:txBody>
      </p:sp>
      <p:graphicFrame>
        <p:nvGraphicFramePr>
          <p:cNvPr id="6" name="Content Placeholder 5" descr="Name and Title Organization Chart" title="SmartArt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718301"/>
              </p:ext>
            </p:extLst>
          </p:nvPr>
        </p:nvGraphicFramePr>
        <p:xfrm>
          <a:off x="867747" y="914400"/>
          <a:ext cx="10691649" cy="6001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60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356D37-7903-48D1-97F9-D0A618E5C1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91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Slice</vt:lpstr>
      <vt:lpstr>Georgia Coalition Against Domestic Violence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2016-03-15T20:45:57Z</dcterms:created>
  <dcterms:modified xsi:type="dcterms:W3CDTF">2019-12-19T19:31:38Z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TC040014909991</vt:lpwstr>
  </property>
</Properties>
</file>