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handoutMasterIdLst>
    <p:handoutMasterId r:id="rId11"/>
  </p:handout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3" r:id="rId10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6815C-0916-4CA9-8841-9AC5CBA297FA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71F60A-7143-4CB1-9541-B4DA6C3628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11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1B11D68-5D98-4039-9DC8-DCAFF82249F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F681BC8-EE8E-4A20-B136-3ED7BBA94BB4}" type="datetimeFigureOut">
              <a:rPr lang="en-US" smtClean="0"/>
              <a:t>7/6/2017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086600" cy="2593975"/>
          </a:xfrm>
        </p:spPr>
        <p:txBody>
          <a:bodyPr/>
          <a:lstStyle/>
          <a:p>
            <a:pPr algn="ctr"/>
            <a:r>
              <a:rPr lang="en-US" dirty="0" smtClean="0"/>
              <a:t>NNEDV </a:t>
            </a:r>
            <a:br>
              <a:rPr lang="en-US" dirty="0" smtClean="0"/>
            </a:br>
            <a:r>
              <a:rPr lang="en-US" sz="4800" dirty="0" smtClean="0"/>
              <a:t>An Introduction 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8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NNEDV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Been around in some form since 1990</a:t>
            </a:r>
          </a:p>
          <a:p>
            <a:r>
              <a:rPr lang="en-US" dirty="0" smtClean="0"/>
              <a:t>Was created by coalitions who needed a voice in DC</a:t>
            </a:r>
          </a:p>
          <a:p>
            <a:r>
              <a:rPr lang="en-US" dirty="0" smtClean="0"/>
              <a:t>Quickly grew to include ‘technical assistance’</a:t>
            </a:r>
          </a:p>
          <a:p>
            <a:r>
              <a:rPr lang="en-US" dirty="0" smtClean="0"/>
              <a:t>Programs now include;</a:t>
            </a:r>
          </a:p>
          <a:p>
            <a:pPr lvl="1"/>
            <a:r>
              <a:rPr lang="en-US" dirty="0" smtClean="0"/>
              <a:t>Public Policy </a:t>
            </a:r>
          </a:p>
          <a:p>
            <a:pPr lvl="1"/>
            <a:r>
              <a:rPr lang="en-US" dirty="0" smtClean="0"/>
              <a:t>Capacity Team - TA</a:t>
            </a:r>
          </a:p>
          <a:p>
            <a:pPr lvl="1"/>
            <a:r>
              <a:rPr lang="en-US" dirty="0" smtClean="0"/>
              <a:t>Transitional Housing TA</a:t>
            </a:r>
          </a:p>
          <a:p>
            <a:pPr lvl="1"/>
            <a:r>
              <a:rPr lang="en-US" dirty="0" smtClean="0"/>
              <a:t>Economic Justice – training and microloans for credit rebuilding</a:t>
            </a:r>
          </a:p>
          <a:p>
            <a:pPr lvl="1"/>
            <a:r>
              <a:rPr lang="en-US" dirty="0" smtClean="0"/>
              <a:t>Women’s Law – direct help for survivors</a:t>
            </a:r>
          </a:p>
          <a:p>
            <a:pPr lvl="1"/>
            <a:r>
              <a:rPr lang="en-US" dirty="0" smtClean="0"/>
              <a:t>Safety Net – technology and confidentiality, international sisters</a:t>
            </a:r>
          </a:p>
          <a:p>
            <a:pPr lvl="1"/>
            <a:r>
              <a:rPr lang="en-US" dirty="0" smtClean="0"/>
              <a:t>Positively Safe – HIV</a:t>
            </a:r>
          </a:p>
          <a:p>
            <a:pPr lvl="1"/>
            <a:r>
              <a:rPr lang="en-US" dirty="0" smtClean="0"/>
              <a:t>Yearly Census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Capacity Team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Kim Gandy – CEO</a:t>
            </a:r>
          </a:p>
          <a:p>
            <a:endParaRPr lang="en-US" sz="2000" dirty="0" smtClean="0"/>
          </a:p>
          <a:p>
            <a:r>
              <a:rPr lang="en-US" sz="2000" dirty="0" smtClean="0"/>
              <a:t>Rene Renick – Vice President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ho we report to, she will occasionally do TA as well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trong history in facilitating, planning </a:t>
            </a:r>
          </a:p>
          <a:p>
            <a:endParaRPr lang="en-US" sz="2000" dirty="0" smtClean="0"/>
          </a:p>
          <a:p>
            <a:r>
              <a:rPr lang="en-US" sz="2000" dirty="0" smtClean="0"/>
              <a:t>Beth – Director - ED in Louisiana, local program in Ohio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dministration, offenders, general TA</a:t>
            </a:r>
          </a:p>
          <a:p>
            <a:endParaRPr lang="en-US" sz="2000" dirty="0" smtClean="0"/>
          </a:p>
          <a:p>
            <a:r>
              <a:rPr lang="en-US" sz="2000" dirty="0" smtClean="0"/>
              <a:t>Tonia – Deputy Director – TA coordinator in Ohio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rogramming, oppression and underserved communities </a:t>
            </a:r>
          </a:p>
          <a:p>
            <a:endParaRPr lang="en-US" sz="2000" dirty="0" smtClean="0"/>
          </a:p>
          <a:p>
            <a:r>
              <a:rPr lang="en-US" sz="2000" dirty="0" smtClean="0"/>
              <a:t>Julie – Deputy Director -  ED in Maine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rauma affected organizations, focuses on intensive TA</a:t>
            </a:r>
          </a:p>
          <a:p>
            <a:endParaRPr lang="en-US" sz="2000" dirty="0" smtClean="0"/>
          </a:p>
          <a:p>
            <a:r>
              <a:rPr lang="en-US" sz="2000" dirty="0" smtClean="0"/>
              <a:t>Josie – Coordinator – local program work in Maryland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43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</a:t>
            </a:r>
          </a:p>
          <a:p>
            <a:pPr lvl="1"/>
            <a:r>
              <a:rPr lang="en-US" dirty="0" smtClean="0"/>
              <a:t>Coalitions</a:t>
            </a:r>
          </a:p>
          <a:p>
            <a:pPr lvl="1"/>
            <a:r>
              <a:rPr lang="en-US" dirty="0" smtClean="0"/>
              <a:t>FVPSA Administrators</a:t>
            </a:r>
          </a:p>
          <a:p>
            <a:pPr lvl="1"/>
            <a:r>
              <a:rPr lang="en-US" dirty="0" smtClean="0"/>
              <a:t>Tribal Programs</a:t>
            </a:r>
          </a:p>
          <a:p>
            <a:endParaRPr lang="en-US" dirty="0" smtClean="0"/>
          </a:p>
          <a:p>
            <a:r>
              <a:rPr lang="en-US" dirty="0" smtClean="0"/>
              <a:t>Others </a:t>
            </a:r>
          </a:p>
          <a:p>
            <a:pPr lvl="1"/>
            <a:r>
              <a:rPr lang="en-US" dirty="0" smtClean="0"/>
              <a:t>Local programs – (occasional) </a:t>
            </a:r>
          </a:p>
          <a:p>
            <a:pPr lvl="1"/>
            <a:r>
              <a:rPr lang="en-US" dirty="0" smtClean="0"/>
              <a:t>Reporters</a:t>
            </a:r>
          </a:p>
          <a:p>
            <a:pPr lvl="1"/>
            <a:r>
              <a:rPr lang="en-US" dirty="0" smtClean="0"/>
              <a:t>Legislators</a:t>
            </a:r>
          </a:p>
          <a:p>
            <a:pPr lvl="1"/>
            <a:r>
              <a:rPr lang="en-US" dirty="0" smtClean="0"/>
              <a:t>Anybody else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15962"/>
          </a:xfrm>
        </p:spPr>
        <p:txBody>
          <a:bodyPr/>
          <a:lstStyle/>
          <a:p>
            <a:r>
              <a:rPr lang="en-US" dirty="0" smtClean="0"/>
              <a:t>TA Philosophy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001000" cy="5334000"/>
          </a:xfrm>
        </p:spPr>
        <p:txBody>
          <a:bodyPr/>
          <a:lstStyle/>
          <a:p>
            <a:r>
              <a:rPr lang="en-US" dirty="0" smtClean="0"/>
              <a:t>First priority is survivors </a:t>
            </a:r>
          </a:p>
          <a:p>
            <a:r>
              <a:rPr lang="en-US" dirty="0" smtClean="0"/>
              <a:t>Goal – </a:t>
            </a:r>
            <a:r>
              <a:rPr lang="en-US" dirty="0"/>
              <a:t>building </a:t>
            </a:r>
            <a:r>
              <a:rPr lang="en-US" dirty="0" smtClean="0"/>
              <a:t>healthy</a:t>
            </a:r>
            <a:r>
              <a:rPr lang="en-US" dirty="0"/>
              <a:t>, sound, </a:t>
            </a:r>
            <a:r>
              <a:rPr lang="en-US" dirty="0" smtClean="0"/>
              <a:t>sustainable organizations.</a:t>
            </a:r>
          </a:p>
          <a:p>
            <a:r>
              <a:rPr lang="en-US" dirty="0" smtClean="0"/>
              <a:t>Focus the work on mission-driven, trauma-informed </a:t>
            </a:r>
            <a:r>
              <a:rPr lang="en-US" dirty="0"/>
              <a:t>and survivor-centered services, </a:t>
            </a:r>
            <a:r>
              <a:rPr lang="en-US" dirty="0" smtClean="0"/>
              <a:t>support and improve the capacity of programs to serve survivors and </a:t>
            </a:r>
            <a:r>
              <a:rPr lang="en-US" dirty="0"/>
              <a:t>engage in comprehensive systems </a:t>
            </a:r>
            <a:r>
              <a:rPr lang="en-US" dirty="0" smtClean="0"/>
              <a:t>change.  </a:t>
            </a:r>
          </a:p>
          <a:p>
            <a:r>
              <a:rPr lang="en-US" dirty="0" smtClean="0"/>
              <a:t>‘We don’t make the products you buy, we make the products you buy better.’</a:t>
            </a:r>
          </a:p>
          <a:p>
            <a:r>
              <a:rPr lang="en-US" dirty="0" smtClean="0"/>
              <a:t>Start where the agency is at</a:t>
            </a:r>
          </a:p>
          <a:p>
            <a:r>
              <a:rPr lang="en-US" dirty="0" smtClean="0"/>
              <a:t>Collaborative - coaching</a:t>
            </a:r>
            <a:endParaRPr lang="en-US" dirty="0" smtClean="0"/>
          </a:p>
          <a:p>
            <a:r>
              <a:rPr lang="en-US" dirty="0" smtClean="0"/>
              <a:t>Spe</a:t>
            </a:r>
            <a:r>
              <a:rPr lang="en-US" dirty="0"/>
              <a:t>n</a:t>
            </a:r>
            <a:r>
              <a:rPr lang="en-US" dirty="0" smtClean="0"/>
              <a:t>d time getting to know people and issues</a:t>
            </a:r>
          </a:p>
          <a:p>
            <a:r>
              <a:rPr lang="en-US" dirty="0" smtClean="0"/>
              <a:t>Honest even when it’s hard</a:t>
            </a:r>
          </a:p>
          <a:p>
            <a:r>
              <a:rPr lang="en-US" dirty="0" smtClean="0"/>
              <a:t>Generally work through long term relationships/engagement</a:t>
            </a:r>
          </a:p>
          <a:p>
            <a:r>
              <a:rPr lang="en-US" dirty="0" smtClean="0"/>
              <a:t>TA is customized to the agency needs, resources and abilities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49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4953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Training in person</a:t>
            </a:r>
          </a:p>
          <a:p>
            <a:r>
              <a:rPr lang="en-US" dirty="0" smtClean="0"/>
              <a:t>Webinars</a:t>
            </a:r>
          </a:p>
          <a:p>
            <a:r>
              <a:rPr lang="en-US" dirty="0" smtClean="0"/>
              <a:t>Conference Calls</a:t>
            </a:r>
          </a:p>
          <a:p>
            <a:r>
              <a:rPr lang="en-US" dirty="0" smtClean="0"/>
              <a:t>Resources</a:t>
            </a:r>
          </a:p>
          <a:p>
            <a:r>
              <a:rPr lang="en-US" dirty="0" smtClean="0"/>
              <a:t>Referrals</a:t>
            </a:r>
          </a:p>
          <a:p>
            <a:r>
              <a:rPr lang="en-US" dirty="0" smtClean="0"/>
              <a:t>Q and A</a:t>
            </a:r>
          </a:p>
          <a:p>
            <a:r>
              <a:rPr lang="en-US" dirty="0" smtClean="0"/>
              <a:t>Individual Email or call</a:t>
            </a:r>
          </a:p>
          <a:p>
            <a:r>
              <a:rPr lang="en-US" dirty="0" smtClean="0"/>
              <a:t>Intensive technical assistance – generally one person assigned longer term, comes to your location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35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 of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Programming </a:t>
            </a:r>
          </a:p>
          <a:p>
            <a:pPr lvl="1"/>
            <a:r>
              <a:rPr lang="en-US" dirty="0" smtClean="0"/>
              <a:t>Trauma informed care</a:t>
            </a:r>
          </a:p>
          <a:p>
            <a:pPr lvl="1"/>
            <a:r>
              <a:rPr lang="en-US" dirty="0" smtClean="0"/>
              <a:t>Eligibility &amp; Screening </a:t>
            </a:r>
          </a:p>
          <a:p>
            <a:pPr lvl="1"/>
            <a:r>
              <a:rPr lang="en-US" dirty="0" smtClean="0"/>
              <a:t>Crisis Planning &amp; Response </a:t>
            </a:r>
            <a:endParaRPr lang="en-US" dirty="0" smtClean="0"/>
          </a:p>
          <a:p>
            <a:pPr lvl="1"/>
            <a:r>
              <a:rPr lang="en-US" dirty="0" smtClean="0"/>
              <a:t>FVPSA requirements</a:t>
            </a:r>
            <a:endParaRPr lang="en-US" dirty="0" smtClean="0"/>
          </a:p>
          <a:p>
            <a:r>
              <a:rPr lang="en-US" dirty="0"/>
              <a:t>Funding issues</a:t>
            </a:r>
          </a:p>
          <a:p>
            <a:pPr lvl="1"/>
            <a:r>
              <a:rPr lang="en-US" dirty="0"/>
              <a:t>State planning</a:t>
            </a:r>
          </a:p>
          <a:p>
            <a:pPr lvl="1"/>
            <a:r>
              <a:rPr lang="en-US" dirty="0"/>
              <a:t>Monitoring</a:t>
            </a:r>
          </a:p>
          <a:p>
            <a:pPr lvl="1"/>
            <a:r>
              <a:rPr lang="en-US" dirty="0"/>
              <a:t>Delays in cash flow</a:t>
            </a:r>
          </a:p>
          <a:p>
            <a:pPr lvl="1"/>
            <a:r>
              <a:rPr lang="en-US" dirty="0"/>
              <a:t>Collaborations</a:t>
            </a:r>
          </a:p>
          <a:p>
            <a:r>
              <a:rPr lang="en-US" dirty="0" smtClean="0"/>
              <a:t>Administrative issues</a:t>
            </a:r>
          </a:p>
          <a:p>
            <a:pPr lvl="1"/>
            <a:r>
              <a:rPr lang="en-US" dirty="0" smtClean="0"/>
              <a:t>Board governance</a:t>
            </a:r>
          </a:p>
          <a:p>
            <a:pPr lvl="1"/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Policies</a:t>
            </a:r>
          </a:p>
          <a:p>
            <a:pPr lvl="1"/>
            <a:r>
              <a:rPr lang="en-US" dirty="0" smtClean="0"/>
              <a:t>Finances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15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Engaging with Administrators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Regional Meetings</a:t>
            </a:r>
          </a:p>
          <a:p>
            <a:r>
              <a:rPr lang="en-US" dirty="0" smtClean="0"/>
              <a:t>Calls</a:t>
            </a:r>
          </a:p>
          <a:p>
            <a:r>
              <a:rPr lang="en-US" dirty="0" smtClean="0"/>
              <a:t>FVPSA staff</a:t>
            </a:r>
          </a:p>
          <a:p>
            <a:r>
              <a:rPr lang="en-US" dirty="0" smtClean="0"/>
              <a:t>Survey</a:t>
            </a:r>
          </a:p>
          <a:p>
            <a:r>
              <a:rPr lang="en-US" dirty="0" smtClean="0"/>
              <a:t>Individual conversations with </a:t>
            </a:r>
            <a:r>
              <a:rPr lang="en-US" dirty="0" smtClean="0"/>
              <a:t>Administrators</a:t>
            </a:r>
          </a:p>
          <a:p>
            <a:r>
              <a:rPr lang="en-US" dirty="0" smtClean="0"/>
              <a:t>Private Resource Library</a:t>
            </a:r>
          </a:p>
          <a:p>
            <a:r>
              <a:rPr lang="en-US" dirty="0" smtClean="0"/>
              <a:t>Other national meetings </a:t>
            </a:r>
          </a:p>
          <a:p>
            <a:r>
              <a:rPr lang="en-US" dirty="0" smtClean="0"/>
              <a:t>Sky writing, carrier pigeons and pictographs welcome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276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We’d Love to Hear From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010400" cy="48006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4400" i="1" dirty="0"/>
              <a:t>Beth </a:t>
            </a:r>
            <a:r>
              <a:rPr lang="en-US" sz="4400" i="1" dirty="0" smtClean="0"/>
              <a:t>Meeks</a:t>
            </a:r>
          </a:p>
          <a:p>
            <a:pPr marL="114300" indent="0" algn="ctr">
              <a:buNone/>
            </a:pPr>
            <a:r>
              <a:rPr lang="en-US" sz="4400" i="1" dirty="0"/>
              <a:t>bmeeks@nnedv.org</a:t>
            </a:r>
          </a:p>
          <a:p>
            <a:pPr marL="114300" indent="0" algn="ctr">
              <a:buNone/>
            </a:pPr>
            <a:endParaRPr lang="en-US" sz="4400" i="1" dirty="0"/>
          </a:p>
          <a:p>
            <a:pPr marL="114300" indent="0" algn="ctr">
              <a:buNone/>
            </a:pPr>
            <a:r>
              <a:rPr lang="en-US" sz="4400" i="1" dirty="0"/>
              <a:t>Tonia Moultry</a:t>
            </a:r>
          </a:p>
          <a:p>
            <a:pPr marL="114300" indent="0" algn="ctr">
              <a:buNone/>
            </a:pPr>
            <a:r>
              <a:rPr lang="en-US" sz="4400" i="1" dirty="0" smtClean="0"/>
              <a:t>tmoultry@nnedv.org</a:t>
            </a:r>
            <a:endParaRPr lang="en-US" sz="4400" i="1" dirty="0"/>
          </a:p>
          <a:p>
            <a:pPr algn="ctr"/>
            <a:endParaRPr lang="en-US" sz="4400" i="1" dirty="0"/>
          </a:p>
        </p:txBody>
      </p:sp>
    </p:spTree>
    <p:extLst>
      <p:ext uri="{BB962C8B-B14F-4D97-AF65-F5344CB8AC3E}">
        <p14:creationId xmlns:p14="http://schemas.microsoft.com/office/powerpoint/2010/main" val="7815363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574</TotalTime>
  <Words>384</Words>
  <Application>Microsoft Office PowerPoint</Application>
  <PresentationFormat>On-screen Show (4:3)</PresentationFormat>
  <Paragraphs>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Adjacency</vt:lpstr>
      <vt:lpstr>NNEDV  An Introduction </vt:lpstr>
      <vt:lpstr>NNEDV</vt:lpstr>
      <vt:lpstr>The Capacity Team</vt:lpstr>
      <vt:lpstr>Who We Help</vt:lpstr>
      <vt:lpstr>TA Philosophy</vt:lpstr>
      <vt:lpstr>TA Methods</vt:lpstr>
      <vt:lpstr>Range of Topics</vt:lpstr>
      <vt:lpstr>Engaging with Administrators</vt:lpstr>
      <vt:lpstr>We’d Love to Hear From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NNEDV  An Introduction</dc:title>
  <dc:creator>Beth Meeks</dc:creator>
  <cp:lastModifiedBy>Beth Meeks</cp:lastModifiedBy>
  <cp:revision>10</cp:revision>
  <cp:lastPrinted>2017-07-06T18:28:07Z</cp:lastPrinted>
  <dcterms:created xsi:type="dcterms:W3CDTF">2017-06-22T18:06:31Z</dcterms:created>
  <dcterms:modified xsi:type="dcterms:W3CDTF">2017-07-06T19:24:56Z</dcterms:modified>
</cp:coreProperties>
</file>